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323" r:id="rId2"/>
    <p:sldId id="395" r:id="rId3"/>
    <p:sldId id="412" r:id="rId4"/>
    <p:sldId id="414" r:id="rId5"/>
    <p:sldId id="917" r:id="rId6"/>
    <p:sldId id="333" r:id="rId7"/>
    <p:sldId id="352" r:id="rId8"/>
    <p:sldId id="364" r:id="rId9"/>
    <p:sldId id="356" r:id="rId10"/>
    <p:sldId id="919" r:id="rId11"/>
    <p:sldId id="918" r:id="rId12"/>
    <p:sldId id="335" r:id="rId13"/>
    <p:sldId id="920"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62"/>
    <p:restoredTop sz="96197"/>
  </p:normalViewPr>
  <p:slideViewPr>
    <p:cSldViewPr snapToGrid="0">
      <p:cViewPr varScale="1">
        <p:scale>
          <a:sx n="148" d="100"/>
          <a:sy n="148" d="100"/>
        </p:scale>
        <p:origin x="93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E5F31B-E961-7549-9B71-CF8BD9E40C7A}" type="doc">
      <dgm:prSet loTypeId="urn:microsoft.com/office/officeart/2005/8/layout/hProcess9" loCatId="" qsTypeId="urn:microsoft.com/office/officeart/2005/8/quickstyle/simple4" qsCatId="simple" csTypeId="urn:microsoft.com/office/officeart/2005/8/colors/accent4_2" csCatId="accent4" phldr="1"/>
      <dgm:spPr/>
      <dgm:t>
        <a:bodyPr/>
        <a:lstStyle/>
        <a:p>
          <a:endParaRPr lang="en-US"/>
        </a:p>
      </dgm:t>
    </dgm:pt>
    <dgm:pt modelId="{1C2C108F-281D-A646-B215-20AD66134D9D}">
      <dgm:prSet phldrT="[Text]"/>
      <dgm:spPr/>
      <dgm:t>
        <a:bodyPr/>
        <a:lstStyle/>
        <a:p>
          <a:r>
            <a:rPr lang="en-US" b="1" dirty="0">
              <a:solidFill>
                <a:schemeClr val="tx1"/>
              </a:solidFill>
            </a:rPr>
            <a:t>PLAAFP Statement</a:t>
          </a:r>
        </a:p>
      </dgm:t>
    </dgm:pt>
    <dgm:pt modelId="{388EED99-A396-F344-9C6D-284BC6CFBB95}" type="parTrans" cxnId="{5D19218F-805E-7F4C-A6BA-461889EE8435}">
      <dgm:prSet/>
      <dgm:spPr/>
      <dgm:t>
        <a:bodyPr/>
        <a:lstStyle/>
        <a:p>
          <a:endParaRPr lang="en-US"/>
        </a:p>
      </dgm:t>
    </dgm:pt>
    <dgm:pt modelId="{418BEAB4-3B4C-CD41-80C7-7FE87947B355}" type="sibTrans" cxnId="{5D19218F-805E-7F4C-A6BA-461889EE8435}">
      <dgm:prSet/>
      <dgm:spPr/>
      <dgm:t>
        <a:bodyPr/>
        <a:lstStyle/>
        <a:p>
          <a:endParaRPr lang="en-US"/>
        </a:p>
      </dgm:t>
    </dgm:pt>
    <dgm:pt modelId="{362B1604-D768-CF49-AABC-118B8D2BFEDE}">
      <dgm:prSet phldrT="[Text]"/>
      <dgm:spPr/>
      <dgm:t>
        <a:bodyPr/>
        <a:lstStyle/>
        <a:p>
          <a:pPr algn="ctr"/>
          <a:r>
            <a:rPr lang="en-US" b="1" dirty="0">
              <a:solidFill>
                <a:schemeClr val="tx1"/>
              </a:solidFill>
            </a:rPr>
            <a:t>Measurable Annual Goals</a:t>
          </a:r>
        </a:p>
      </dgm:t>
    </dgm:pt>
    <dgm:pt modelId="{10C4B781-322B-9341-B0BF-E6B9EAB038E8}" type="parTrans" cxnId="{329B37D3-4548-4342-B528-64FFAC1A6109}">
      <dgm:prSet/>
      <dgm:spPr/>
      <dgm:t>
        <a:bodyPr/>
        <a:lstStyle/>
        <a:p>
          <a:endParaRPr lang="en-US"/>
        </a:p>
      </dgm:t>
    </dgm:pt>
    <dgm:pt modelId="{29878902-4B98-1341-A1B8-7E02DAEFBB74}" type="sibTrans" cxnId="{329B37D3-4548-4342-B528-64FFAC1A6109}">
      <dgm:prSet/>
      <dgm:spPr/>
      <dgm:t>
        <a:bodyPr/>
        <a:lstStyle/>
        <a:p>
          <a:endParaRPr lang="en-US"/>
        </a:p>
      </dgm:t>
    </dgm:pt>
    <dgm:pt modelId="{8A8AB74D-0B10-8A42-91C3-30E8BC32FA9E}">
      <dgm:prSet phldrT="[Text]"/>
      <dgm:spPr/>
      <dgm:t>
        <a:bodyPr/>
        <a:lstStyle/>
        <a:p>
          <a:r>
            <a:rPr lang="en-US" b="1" dirty="0">
              <a:solidFill>
                <a:schemeClr val="tx1"/>
              </a:solidFill>
            </a:rPr>
            <a:t>Special Education Services</a:t>
          </a:r>
        </a:p>
      </dgm:t>
    </dgm:pt>
    <dgm:pt modelId="{7F52AA7F-1477-2246-9EB9-E27C0AA66D64}" type="parTrans" cxnId="{CDF4F1A3-1600-4D4A-AC69-6018B105A86B}">
      <dgm:prSet/>
      <dgm:spPr/>
      <dgm:t>
        <a:bodyPr/>
        <a:lstStyle/>
        <a:p>
          <a:endParaRPr lang="en-US"/>
        </a:p>
      </dgm:t>
    </dgm:pt>
    <dgm:pt modelId="{957E9166-9DFE-6A4A-A18C-3A842626E731}" type="sibTrans" cxnId="{CDF4F1A3-1600-4D4A-AC69-6018B105A86B}">
      <dgm:prSet/>
      <dgm:spPr/>
      <dgm:t>
        <a:bodyPr/>
        <a:lstStyle/>
        <a:p>
          <a:endParaRPr lang="en-US"/>
        </a:p>
      </dgm:t>
    </dgm:pt>
    <dgm:pt modelId="{0C3AD8BF-B2C5-9648-AC81-8D89C7BCBACF}">
      <dgm:prSet/>
      <dgm:spPr/>
      <dgm:t>
        <a:bodyPr/>
        <a:lstStyle/>
        <a:p>
          <a:r>
            <a:rPr lang="en-US" altLang="en-US" b="1" dirty="0">
              <a:solidFill>
                <a:schemeClr val="tx1"/>
              </a:solidFill>
              <a:latin typeface="Times New Roman" charset="0"/>
              <a:ea typeface="ＭＳ Ｐゴシック" charset="-128"/>
            </a:rPr>
            <a:t>Monitoring</a:t>
          </a:r>
          <a:r>
            <a:rPr lang="en-US" altLang="en-US" b="1" dirty="0">
              <a:latin typeface="Times New Roman" charset="0"/>
              <a:ea typeface="ＭＳ Ｐゴシック" charset="-128"/>
            </a:rPr>
            <a:t> </a:t>
          </a:r>
          <a:r>
            <a:rPr lang="en-US" altLang="en-US" b="1" dirty="0">
              <a:solidFill>
                <a:schemeClr val="tx1"/>
              </a:solidFill>
              <a:latin typeface="Times New Roman" charset="0"/>
              <a:ea typeface="ＭＳ Ｐゴシック" charset="-128"/>
            </a:rPr>
            <a:t>Progress</a:t>
          </a:r>
        </a:p>
      </dgm:t>
    </dgm:pt>
    <dgm:pt modelId="{91FD4E89-67FF-494D-A99F-913F5695FFFA}" type="parTrans" cxnId="{0992D70F-DCD6-674A-85E7-72CA021254EC}">
      <dgm:prSet/>
      <dgm:spPr/>
      <dgm:t>
        <a:bodyPr/>
        <a:lstStyle/>
        <a:p>
          <a:endParaRPr lang="en-US"/>
        </a:p>
      </dgm:t>
    </dgm:pt>
    <dgm:pt modelId="{7693F946-48A1-4249-9AD9-AB6F41D59BC7}" type="sibTrans" cxnId="{0992D70F-DCD6-674A-85E7-72CA021254EC}">
      <dgm:prSet/>
      <dgm:spPr/>
      <dgm:t>
        <a:bodyPr/>
        <a:lstStyle/>
        <a:p>
          <a:endParaRPr lang="en-US"/>
        </a:p>
      </dgm:t>
    </dgm:pt>
    <dgm:pt modelId="{C1D65920-F82C-0A4A-82CB-F420B92E0A06}">
      <dgm:prSet/>
      <dgm:spPr/>
      <dgm:t>
        <a:bodyPr/>
        <a:lstStyle/>
        <a:p>
          <a:r>
            <a:rPr lang="en-US" b="1" dirty="0">
              <a:solidFill>
                <a:schemeClr val="tx1"/>
              </a:solidFill>
            </a:rPr>
            <a:t>Determination of Needs: Specially-Designed Instruction / Accommodations</a:t>
          </a:r>
        </a:p>
      </dgm:t>
    </dgm:pt>
    <dgm:pt modelId="{30497346-C3F2-8B4E-8BC0-D280384BE3BB}" type="parTrans" cxnId="{304B105F-D8D7-1647-9F0F-7425B783B159}">
      <dgm:prSet/>
      <dgm:spPr/>
      <dgm:t>
        <a:bodyPr/>
        <a:lstStyle/>
        <a:p>
          <a:endParaRPr lang="en-US"/>
        </a:p>
      </dgm:t>
    </dgm:pt>
    <dgm:pt modelId="{AEAEA241-B2AF-0647-995B-516CF6309200}" type="sibTrans" cxnId="{304B105F-D8D7-1647-9F0F-7425B783B159}">
      <dgm:prSet/>
      <dgm:spPr/>
      <dgm:t>
        <a:bodyPr/>
        <a:lstStyle/>
        <a:p>
          <a:endParaRPr lang="en-US"/>
        </a:p>
      </dgm:t>
    </dgm:pt>
    <dgm:pt modelId="{16CB3C75-598D-7542-A4EA-C34FC4A13510}" type="pres">
      <dgm:prSet presAssocID="{BBE5F31B-E961-7549-9B71-CF8BD9E40C7A}" presName="CompostProcess" presStyleCnt="0">
        <dgm:presLayoutVars>
          <dgm:dir/>
          <dgm:resizeHandles val="exact"/>
        </dgm:presLayoutVars>
      </dgm:prSet>
      <dgm:spPr/>
    </dgm:pt>
    <dgm:pt modelId="{F9F04EB0-1B50-484C-B5E5-DA2476AFA91F}" type="pres">
      <dgm:prSet presAssocID="{BBE5F31B-E961-7549-9B71-CF8BD9E40C7A}" presName="arrow" presStyleLbl="bgShp" presStyleIdx="0" presStyleCnt="1" custScaleX="111897" custLinFactNeighborX="34193" custLinFactNeighborY="-17689"/>
      <dgm:spPr>
        <a:solidFill>
          <a:schemeClr val="accent1"/>
        </a:solidFill>
      </dgm:spPr>
    </dgm:pt>
    <dgm:pt modelId="{07F92535-3B87-E34C-A798-14D9D45466D0}" type="pres">
      <dgm:prSet presAssocID="{BBE5F31B-E961-7549-9B71-CF8BD9E40C7A}" presName="linearProcess" presStyleCnt="0"/>
      <dgm:spPr/>
    </dgm:pt>
    <dgm:pt modelId="{3B43FBA2-F10E-3D4A-9BFE-EFFF972A13AB}" type="pres">
      <dgm:prSet presAssocID="{1C2C108F-281D-A646-B215-20AD66134D9D}" presName="textNode" presStyleLbl="node1" presStyleIdx="0" presStyleCnt="5" custLinFactX="-1214" custLinFactNeighborX="-100000" custLinFactNeighborY="-1812">
        <dgm:presLayoutVars>
          <dgm:bulletEnabled val="1"/>
        </dgm:presLayoutVars>
      </dgm:prSet>
      <dgm:spPr/>
    </dgm:pt>
    <dgm:pt modelId="{DD439117-1DD1-7843-8DDA-1BB8D7BDDDF4}" type="pres">
      <dgm:prSet presAssocID="{418BEAB4-3B4C-CD41-80C7-7FE87947B355}" presName="sibTrans" presStyleCnt="0"/>
      <dgm:spPr/>
    </dgm:pt>
    <dgm:pt modelId="{BB491ABC-A413-624C-9A5E-7EAB619D0FF6}" type="pres">
      <dgm:prSet presAssocID="{362B1604-D768-CF49-AABC-118B8D2BFEDE}" presName="textNode" presStyleLbl="node1" presStyleIdx="1" presStyleCnt="5" custLinFactX="94549" custLinFactNeighborX="100000" custLinFactNeighborY="-1812">
        <dgm:presLayoutVars>
          <dgm:bulletEnabled val="1"/>
        </dgm:presLayoutVars>
      </dgm:prSet>
      <dgm:spPr/>
    </dgm:pt>
    <dgm:pt modelId="{0B949EBA-1B74-6840-ACFF-48A679BE3A56}" type="pres">
      <dgm:prSet presAssocID="{29878902-4B98-1341-A1B8-7E02DAEFBB74}" presName="sibTrans" presStyleCnt="0"/>
      <dgm:spPr/>
    </dgm:pt>
    <dgm:pt modelId="{2B2DF5CD-C837-6E49-9C0B-01DA28B793DB}" type="pres">
      <dgm:prSet presAssocID="{8A8AB74D-0B10-8A42-91C3-30E8BC32FA9E}" presName="textNode" presStyleLbl="node1" presStyleIdx="2" presStyleCnt="5" custLinFactX="91857" custLinFactNeighborX="100000" custLinFactNeighborY="-1812">
        <dgm:presLayoutVars>
          <dgm:bulletEnabled val="1"/>
        </dgm:presLayoutVars>
      </dgm:prSet>
      <dgm:spPr/>
    </dgm:pt>
    <dgm:pt modelId="{E20F9F9E-41D4-CC41-A08A-91D1E3EAECC9}" type="pres">
      <dgm:prSet presAssocID="{957E9166-9DFE-6A4A-A18C-3A842626E731}" presName="sibTrans" presStyleCnt="0"/>
      <dgm:spPr/>
    </dgm:pt>
    <dgm:pt modelId="{B873C796-51DE-3445-B2E5-4F768FB9E87D}" type="pres">
      <dgm:prSet presAssocID="{0C3AD8BF-B2C5-9648-AC81-8D89C7BCBACF}" presName="textNode" presStyleLbl="node1" presStyleIdx="3" presStyleCnt="5" custLinFactX="88857" custLinFactNeighborX="100000" custLinFactNeighborY="-1812">
        <dgm:presLayoutVars>
          <dgm:bulletEnabled val="1"/>
        </dgm:presLayoutVars>
      </dgm:prSet>
      <dgm:spPr/>
    </dgm:pt>
    <dgm:pt modelId="{D7A6D067-B5D1-1940-ADDE-CFABF8E43A69}" type="pres">
      <dgm:prSet presAssocID="{7693F946-48A1-4249-9AD9-AB6F41D59BC7}" presName="sibTrans" presStyleCnt="0"/>
      <dgm:spPr/>
    </dgm:pt>
    <dgm:pt modelId="{D43EA517-E699-C846-B638-DD0BDFBEAA48}" type="pres">
      <dgm:prSet presAssocID="{C1D65920-F82C-0A4A-82CB-F420B92E0A06}" presName="textNode" presStyleLbl="node1" presStyleIdx="4" presStyleCnt="5" custLinFactX="-300000" custLinFactNeighborX="-359463" custLinFactNeighborY="-1812">
        <dgm:presLayoutVars>
          <dgm:bulletEnabled val="1"/>
        </dgm:presLayoutVars>
      </dgm:prSet>
      <dgm:spPr/>
    </dgm:pt>
  </dgm:ptLst>
  <dgm:cxnLst>
    <dgm:cxn modelId="{0992D70F-DCD6-674A-85E7-72CA021254EC}" srcId="{BBE5F31B-E961-7549-9B71-CF8BD9E40C7A}" destId="{0C3AD8BF-B2C5-9648-AC81-8D89C7BCBACF}" srcOrd="3" destOrd="0" parTransId="{91FD4E89-67FF-494D-A99F-913F5695FFFA}" sibTransId="{7693F946-48A1-4249-9AD9-AB6F41D59BC7}"/>
    <dgm:cxn modelId="{6EFE2E31-4CE6-5444-B979-AF5D9D5587FB}" type="presOf" srcId="{C1D65920-F82C-0A4A-82CB-F420B92E0A06}" destId="{D43EA517-E699-C846-B638-DD0BDFBEAA48}" srcOrd="0" destOrd="0" presId="urn:microsoft.com/office/officeart/2005/8/layout/hProcess9"/>
    <dgm:cxn modelId="{3D8FBE32-8ECF-234C-B42D-94B563163BA8}" type="presOf" srcId="{0C3AD8BF-B2C5-9648-AC81-8D89C7BCBACF}" destId="{B873C796-51DE-3445-B2E5-4F768FB9E87D}" srcOrd="0" destOrd="0" presId="urn:microsoft.com/office/officeart/2005/8/layout/hProcess9"/>
    <dgm:cxn modelId="{304B105F-D8D7-1647-9F0F-7425B783B159}" srcId="{BBE5F31B-E961-7549-9B71-CF8BD9E40C7A}" destId="{C1D65920-F82C-0A4A-82CB-F420B92E0A06}" srcOrd="4" destOrd="0" parTransId="{30497346-C3F2-8B4E-8BC0-D280384BE3BB}" sibTransId="{AEAEA241-B2AF-0647-995B-516CF6309200}"/>
    <dgm:cxn modelId="{945A157B-787E-3C42-8DF7-4C819F7F0E3B}" type="presOf" srcId="{362B1604-D768-CF49-AABC-118B8D2BFEDE}" destId="{BB491ABC-A413-624C-9A5E-7EAB619D0FF6}" srcOrd="0" destOrd="0" presId="urn:microsoft.com/office/officeart/2005/8/layout/hProcess9"/>
    <dgm:cxn modelId="{5D19218F-805E-7F4C-A6BA-461889EE8435}" srcId="{BBE5F31B-E961-7549-9B71-CF8BD9E40C7A}" destId="{1C2C108F-281D-A646-B215-20AD66134D9D}" srcOrd="0" destOrd="0" parTransId="{388EED99-A396-F344-9C6D-284BC6CFBB95}" sibTransId="{418BEAB4-3B4C-CD41-80C7-7FE87947B355}"/>
    <dgm:cxn modelId="{CDF4F1A3-1600-4D4A-AC69-6018B105A86B}" srcId="{BBE5F31B-E961-7549-9B71-CF8BD9E40C7A}" destId="{8A8AB74D-0B10-8A42-91C3-30E8BC32FA9E}" srcOrd="2" destOrd="0" parTransId="{7F52AA7F-1477-2246-9EB9-E27C0AA66D64}" sibTransId="{957E9166-9DFE-6A4A-A18C-3A842626E731}"/>
    <dgm:cxn modelId="{1A3B0CC4-12F8-264B-8799-4B9AA83DE61B}" type="presOf" srcId="{BBE5F31B-E961-7549-9B71-CF8BD9E40C7A}" destId="{16CB3C75-598D-7542-A4EA-C34FC4A13510}" srcOrd="0" destOrd="0" presId="urn:microsoft.com/office/officeart/2005/8/layout/hProcess9"/>
    <dgm:cxn modelId="{329B37D3-4548-4342-B528-64FFAC1A6109}" srcId="{BBE5F31B-E961-7549-9B71-CF8BD9E40C7A}" destId="{362B1604-D768-CF49-AABC-118B8D2BFEDE}" srcOrd="1" destOrd="0" parTransId="{10C4B781-322B-9341-B0BF-E6B9EAB038E8}" sibTransId="{29878902-4B98-1341-A1B8-7E02DAEFBB74}"/>
    <dgm:cxn modelId="{6190D1E8-3FB0-6242-84F2-23C31EE27B11}" type="presOf" srcId="{8A8AB74D-0B10-8A42-91C3-30E8BC32FA9E}" destId="{2B2DF5CD-C837-6E49-9C0B-01DA28B793DB}" srcOrd="0" destOrd="0" presId="urn:microsoft.com/office/officeart/2005/8/layout/hProcess9"/>
    <dgm:cxn modelId="{2ABF99F7-511E-5A4B-822E-EF75FD4BB2D5}" type="presOf" srcId="{1C2C108F-281D-A646-B215-20AD66134D9D}" destId="{3B43FBA2-F10E-3D4A-9BFE-EFFF972A13AB}" srcOrd="0" destOrd="0" presId="urn:microsoft.com/office/officeart/2005/8/layout/hProcess9"/>
    <dgm:cxn modelId="{E057B5E2-DF4E-444C-85A1-0FA759431768}" type="presParOf" srcId="{16CB3C75-598D-7542-A4EA-C34FC4A13510}" destId="{F9F04EB0-1B50-484C-B5E5-DA2476AFA91F}" srcOrd="0" destOrd="0" presId="urn:microsoft.com/office/officeart/2005/8/layout/hProcess9"/>
    <dgm:cxn modelId="{40F3DC8F-8645-6B42-8BDA-79F5D0289AA8}" type="presParOf" srcId="{16CB3C75-598D-7542-A4EA-C34FC4A13510}" destId="{07F92535-3B87-E34C-A798-14D9D45466D0}" srcOrd="1" destOrd="0" presId="urn:microsoft.com/office/officeart/2005/8/layout/hProcess9"/>
    <dgm:cxn modelId="{2755D458-EEA3-C440-AC6D-18DF452ABA02}" type="presParOf" srcId="{07F92535-3B87-E34C-A798-14D9D45466D0}" destId="{3B43FBA2-F10E-3D4A-9BFE-EFFF972A13AB}" srcOrd="0" destOrd="0" presId="urn:microsoft.com/office/officeart/2005/8/layout/hProcess9"/>
    <dgm:cxn modelId="{88A7B5E2-5965-4547-BBC9-006CC675AF6B}" type="presParOf" srcId="{07F92535-3B87-E34C-A798-14D9D45466D0}" destId="{DD439117-1DD1-7843-8DDA-1BB8D7BDDDF4}" srcOrd="1" destOrd="0" presId="urn:microsoft.com/office/officeart/2005/8/layout/hProcess9"/>
    <dgm:cxn modelId="{1151BE8F-2EBF-CE40-8E38-17810842A304}" type="presParOf" srcId="{07F92535-3B87-E34C-A798-14D9D45466D0}" destId="{BB491ABC-A413-624C-9A5E-7EAB619D0FF6}" srcOrd="2" destOrd="0" presId="urn:microsoft.com/office/officeart/2005/8/layout/hProcess9"/>
    <dgm:cxn modelId="{26FA750D-B3FA-0945-BEAA-323EF5DA4198}" type="presParOf" srcId="{07F92535-3B87-E34C-A798-14D9D45466D0}" destId="{0B949EBA-1B74-6840-ACFF-48A679BE3A56}" srcOrd="3" destOrd="0" presId="urn:microsoft.com/office/officeart/2005/8/layout/hProcess9"/>
    <dgm:cxn modelId="{7FEAE8B8-3093-B74F-BCC9-DE118B3E24E9}" type="presParOf" srcId="{07F92535-3B87-E34C-A798-14D9D45466D0}" destId="{2B2DF5CD-C837-6E49-9C0B-01DA28B793DB}" srcOrd="4" destOrd="0" presId="urn:microsoft.com/office/officeart/2005/8/layout/hProcess9"/>
    <dgm:cxn modelId="{513B0D21-03B5-7B43-88C9-215C96EFC70F}" type="presParOf" srcId="{07F92535-3B87-E34C-A798-14D9D45466D0}" destId="{E20F9F9E-41D4-CC41-A08A-91D1E3EAECC9}" srcOrd="5" destOrd="0" presId="urn:microsoft.com/office/officeart/2005/8/layout/hProcess9"/>
    <dgm:cxn modelId="{C2EB5885-1A35-0448-A65F-1D7B4B7C2DF8}" type="presParOf" srcId="{07F92535-3B87-E34C-A798-14D9D45466D0}" destId="{B873C796-51DE-3445-B2E5-4F768FB9E87D}" srcOrd="6" destOrd="0" presId="urn:microsoft.com/office/officeart/2005/8/layout/hProcess9"/>
    <dgm:cxn modelId="{9E215A09-B56E-524B-9FB0-A57BD506F0B0}" type="presParOf" srcId="{07F92535-3B87-E34C-A798-14D9D45466D0}" destId="{D7A6D067-B5D1-1940-ADDE-CFABF8E43A69}" srcOrd="7" destOrd="0" presId="urn:microsoft.com/office/officeart/2005/8/layout/hProcess9"/>
    <dgm:cxn modelId="{6D15E497-B7FA-664B-8FC2-8D3B94B8CE84}" type="presParOf" srcId="{07F92535-3B87-E34C-A798-14D9D45466D0}" destId="{D43EA517-E699-C846-B638-DD0BDFBEAA48}" srcOrd="8"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F04EB0-1B50-484C-B5E5-DA2476AFA91F}">
      <dsp:nvSpPr>
        <dsp:cNvPr id="0" name=""/>
        <dsp:cNvSpPr/>
      </dsp:nvSpPr>
      <dsp:spPr>
        <a:xfrm>
          <a:off x="392415" y="0"/>
          <a:ext cx="7636463" cy="3214430"/>
        </a:xfrm>
        <a:prstGeom prst="rightArrow">
          <a:avLst/>
        </a:prstGeom>
        <a:solidFill>
          <a:schemeClr val="accent1"/>
        </a:solidFill>
        <a:ln>
          <a:noFill/>
        </a:ln>
        <a:effectLst/>
      </dsp:spPr>
      <dsp:style>
        <a:lnRef idx="0">
          <a:scrgbClr r="0" g="0" b="0"/>
        </a:lnRef>
        <a:fillRef idx="1">
          <a:scrgbClr r="0" g="0" b="0"/>
        </a:fillRef>
        <a:effectRef idx="2">
          <a:scrgbClr r="0" g="0" b="0"/>
        </a:effectRef>
        <a:fontRef idx="minor"/>
      </dsp:style>
    </dsp:sp>
    <dsp:sp modelId="{3B43FBA2-F10E-3D4A-9BFE-EFFF972A13AB}">
      <dsp:nvSpPr>
        <dsp:cNvPr id="0" name=""/>
        <dsp:cNvSpPr/>
      </dsp:nvSpPr>
      <dsp:spPr>
        <a:xfrm>
          <a:off x="0" y="941030"/>
          <a:ext cx="1542658" cy="1285772"/>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PLAAFP Statement</a:t>
          </a:r>
        </a:p>
      </dsp:txBody>
      <dsp:txXfrm>
        <a:off x="62766" y="1003796"/>
        <a:ext cx="1417126" cy="1160240"/>
      </dsp:txXfrm>
    </dsp:sp>
    <dsp:sp modelId="{BB491ABC-A413-624C-9A5E-7EAB619D0FF6}">
      <dsp:nvSpPr>
        <dsp:cNvPr id="0" name=""/>
        <dsp:cNvSpPr/>
      </dsp:nvSpPr>
      <dsp:spPr>
        <a:xfrm>
          <a:off x="3159020" y="941030"/>
          <a:ext cx="1542658" cy="1285772"/>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Measurable Annual Goals</a:t>
          </a:r>
        </a:p>
      </dsp:txBody>
      <dsp:txXfrm>
        <a:off x="3221786" y="1003796"/>
        <a:ext cx="1417126" cy="1160240"/>
      </dsp:txXfrm>
    </dsp:sp>
    <dsp:sp modelId="{2B2DF5CD-C837-6E49-9C0B-01DA28B793DB}">
      <dsp:nvSpPr>
        <dsp:cNvPr id="0" name=""/>
        <dsp:cNvSpPr/>
      </dsp:nvSpPr>
      <dsp:spPr>
        <a:xfrm>
          <a:off x="4737282" y="941030"/>
          <a:ext cx="1542658" cy="1285772"/>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Special Education Services</a:t>
          </a:r>
        </a:p>
      </dsp:txBody>
      <dsp:txXfrm>
        <a:off x="4800048" y="1003796"/>
        <a:ext cx="1417126" cy="1160240"/>
      </dsp:txXfrm>
    </dsp:sp>
    <dsp:sp modelId="{B873C796-51DE-3445-B2E5-4F768FB9E87D}">
      <dsp:nvSpPr>
        <dsp:cNvPr id="0" name=""/>
        <dsp:cNvSpPr/>
      </dsp:nvSpPr>
      <dsp:spPr>
        <a:xfrm>
          <a:off x="6310794" y="941030"/>
          <a:ext cx="1542658" cy="1285772"/>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altLang="en-US" sz="1400" b="1" kern="1200" dirty="0">
              <a:solidFill>
                <a:schemeClr val="tx1"/>
              </a:solidFill>
              <a:latin typeface="Times New Roman" charset="0"/>
              <a:ea typeface="ＭＳ Ｐゴシック" charset="-128"/>
            </a:rPr>
            <a:t>Monitoring</a:t>
          </a:r>
          <a:r>
            <a:rPr lang="en-US" altLang="en-US" sz="1400" b="1" kern="1200" dirty="0">
              <a:latin typeface="Times New Roman" charset="0"/>
              <a:ea typeface="ＭＳ Ｐゴシック" charset="-128"/>
            </a:rPr>
            <a:t> </a:t>
          </a:r>
          <a:r>
            <a:rPr lang="en-US" altLang="en-US" sz="1400" b="1" kern="1200" dirty="0">
              <a:solidFill>
                <a:schemeClr val="tx1"/>
              </a:solidFill>
              <a:latin typeface="Times New Roman" charset="0"/>
              <a:ea typeface="ＭＳ Ｐゴシック" charset="-128"/>
            </a:rPr>
            <a:t>Progress</a:t>
          </a:r>
        </a:p>
      </dsp:txBody>
      <dsp:txXfrm>
        <a:off x="6373560" y="1003796"/>
        <a:ext cx="1417126" cy="1160240"/>
      </dsp:txXfrm>
    </dsp:sp>
    <dsp:sp modelId="{D43EA517-E699-C846-B638-DD0BDFBEAA48}">
      <dsp:nvSpPr>
        <dsp:cNvPr id="0" name=""/>
        <dsp:cNvSpPr/>
      </dsp:nvSpPr>
      <dsp:spPr>
        <a:xfrm>
          <a:off x="1577453" y="941030"/>
          <a:ext cx="1542658" cy="1285772"/>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Determination of Needs: Specially-Designed Instruction / Accommodations</a:t>
          </a:r>
        </a:p>
      </dsp:txBody>
      <dsp:txXfrm>
        <a:off x="1640219" y="1003796"/>
        <a:ext cx="1417126" cy="116024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8F5CCF-5F19-2D46-9996-6E29B222352B}" type="datetimeFigureOut">
              <a:rPr lang="en-US" smtClean="0"/>
              <a:t>4/19/23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C2EB04-CFE3-974A-8ACA-25C0530304D8}" type="slidenum">
              <a:rPr lang="en-US" smtClean="0"/>
              <a:t>‹#›</a:t>
            </a:fld>
            <a:endParaRPr lang="en-US"/>
          </a:p>
        </p:txBody>
      </p:sp>
    </p:spTree>
    <p:extLst>
      <p:ext uri="{BB962C8B-B14F-4D97-AF65-F5344CB8AC3E}">
        <p14:creationId xmlns:p14="http://schemas.microsoft.com/office/powerpoint/2010/main" val="4077357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0"/>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9pPr>
          </a:lstStyle>
          <a:p>
            <a:fld id="{1E7B103F-C1A3-2342-A4C7-5030A575A095}" type="slidenum">
              <a:rPr lang="en-GB" altLang="x-none" sz="1200">
                <a:solidFill>
                  <a:srgbClr val="000000"/>
                </a:solidFill>
                <a:latin typeface="Arial" charset="0"/>
              </a:rPr>
              <a:pPr/>
              <a:t>1</a:t>
            </a:fld>
            <a:endParaRPr lang="en-GB" altLang="x-none" sz="1200">
              <a:solidFill>
                <a:srgbClr val="000000"/>
              </a:solidFill>
              <a:latin typeface="Arial" charset="0"/>
            </a:endParaRPr>
          </a:p>
        </p:txBody>
      </p:sp>
      <p:sp>
        <p:nvSpPr>
          <p:cNvPr id="17411" name="Text Box 1"/>
          <p:cNvSpPr txBox="1">
            <a:spLocks noChangeArrowheads="1"/>
          </p:cNvSpPr>
          <p:nvPr/>
        </p:nvSpPr>
        <p:spPr bwMode="auto">
          <a:xfrm>
            <a:off x="3886200" y="8686800"/>
            <a:ext cx="2967038" cy="455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9pPr>
          </a:lstStyle>
          <a:p>
            <a:pPr algn="r" eaLnBrk="1" hangingPunct="1">
              <a:lnSpc>
                <a:spcPct val="89000"/>
              </a:lnSpc>
            </a:pPr>
            <a:fld id="{B5AB7199-D06D-514E-B37B-CF7B8555CB8B}" type="slidenum">
              <a:rPr lang="en-GB" altLang="x-none" sz="1200">
                <a:solidFill>
                  <a:srgbClr val="000000"/>
                </a:solidFill>
                <a:latin typeface="Arial" charset="0"/>
              </a:rPr>
              <a:pPr algn="r" eaLnBrk="1" hangingPunct="1">
                <a:lnSpc>
                  <a:spcPct val="89000"/>
                </a:lnSpc>
              </a:pPr>
              <a:t>1</a:t>
            </a:fld>
            <a:endParaRPr lang="en-GB" altLang="x-none" sz="1200">
              <a:solidFill>
                <a:srgbClr val="000000"/>
              </a:solidFill>
              <a:latin typeface="Arial" charset="0"/>
            </a:endParaRPr>
          </a:p>
        </p:txBody>
      </p:sp>
      <p:sp>
        <p:nvSpPr>
          <p:cNvPr id="17412"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x-none" altLang="x-none" sz="1800"/>
          </a:p>
        </p:txBody>
      </p:sp>
      <p:sp>
        <p:nvSpPr>
          <p:cNvPr id="17413" name="Text Box 3"/>
          <p:cNvSpPr>
            <a:spLocks noGrp="1" noChangeArrowheads="1"/>
          </p:cNvSpPr>
          <p:nvPr>
            <p:ph type="body"/>
          </p:nvPr>
        </p:nvSpPr>
        <p:spPr bwMode="auto">
          <a:xfrm>
            <a:off x="914400" y="4343400"/>
            <a:ext cx="5024438" cy="4114800"/>
          </a:xfrm>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endParaRPr lang="x-none" altLang="x-none">
              <a:latin typeface="Times New Roman" charset="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2530"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charset="-128"/>
            </a:endParaRP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Tw Cen MT" charset="0"/>
                <a:ea typeface="ＭＳ Ｐゴシック" charset="-128"/>
              </a:defRPr>
            </a:lvl1pPr>
            <a:lvl2pPr marL="742950" indent="-285750" eaLnBrk="0" hangingPunct="0">
              <a:defRPr sz="2400">
                <a:solidFill>
                  <a:schemeClr val="tx1"/>
                </a:solidFill>
                <a:latin typeface="Tw Cen MT" charset="0"/>
                <a:ea typeface="ＭＳ Ｐゴシック" charset="-128"/>
              </a:defRPr>
            </a:lvl2pPr>
            <a:lvl3pPr marL="1143000" indent="-228600" eaLnBrk="0" hangingPunct="0">
              <a:defRPr sz="2400">
                <a:solidFill>
                  <a:schemeClr val="tx1"/>
                </a:solidFill>
                <a:latin typeface="Tw Cen MT" charset="0"/>
                <a:ea typeface="ＭＳ Ｐゴシック" charset="-128"/>
              </a:defRPr>
            </a:lvl3pPr>
            <a:lvl4pPr marL="1600200" indent="-228600" eaLnBrk="0" hangingPunct="0">
              <a:defRPr sz="2400">
                <a:solidFill>
                  <a:schemeClr val="tx1"/>
                </a:solidFill>
                <a:latin typeface="Tw Cen MT" charset="0"/>
                <a:ea typeface="ＭＳ Ｐゴシック" charset="-128"/>
              </a:defRPr>
            </a:lvl4pPr>
            <a:lvl5pPr marL="2057400" indent="-228600" eaLnBrk="0" hangingPunct="0">
              <a:defRPr sz="2400">
                <a:solidFill>
                  <a:schemeClr val="tx1"/>
                </a:solidFill>
                <a:latin typeface="Tw Cen MT" charset="0"/>
                <a:ea typeface="ＭＳ Ｐゴシック" charset="-128"/>
              </a:defRPr>
            </a:lvl5pPr>
            <a:lvl6pPr marL="2514600" indent="-228600" eaLnBrk="0" fontAlgn="base" hangingPunct="0">
              <a:spcBef>
                <a:spcPct val="0"/>
              </a:spcBef>
              <a:spcAft>
                <a:spcPct val="0"/>
              </a:spcAft>
              <a:defRPr sz="2400">
                <a:solidFill>
                  <a:schemeClr val="tx1"/>
                </a:solidFill>
                <a:latin typeface="Tw Cen MT" charset="0"/>
                <a:ea typeface="ＭＳ Ｐゴシック" charset="-128"/>
              </a:defRPr>
            </a:lvl6pPr>
            <a:lvl7pPr marL="2971800" indent="-228600" eaLnBrk="0" fontAlgn="base" hangingPunct="0">
              <a:spcBef>
                <a:spcPct val="0"/>
              </a:spcBef>
              <a:spcAft>
                <a:spcPct val="0"/>
              </a:spcAft>
              <a:defRPr sz="2400">
                <a:solidFill>
                  <a:schemeClr val="tx1"/>
                </a:solidFill>
                <a:latin typeface="Tw Cen MT" charset="0"/>
                <a:ea typeface="ＭＳ Ｐゴシック" charset="-128"/>
              </a:defRPr>
            </a:lvl7pPr>
            <a:lvl8pPr marL="3429000" indent="-228600" eaLnBrk="0" fontAlgn="base" hangingPunct="0">
              <a:spcBef>
                <a:spcPct val="0"/>
              </a:spcBef>
              <a:spcAft>
                <a:spcPct val="0"/>
              </a:spcAft>
              <a:defRPr sz="2400">
                <a:solidFill>
                  <a:schemeClr val="tx1"/>
                </a:solidFill>
                <a:latin typeface="Tw Cen MT" charset="0"/>
                <a:ea typeface="ＭＳ Ｐゴシック" charset="-128"/>
              </a:defRPr>
            </a:lvl8pPr>
            <a:lvl9pPr marL="3886200" indent="-228600" eaLnBrk="0" fontAlgn="base" hangingPunct="0">
              <a:spcBef>
                <a:spcPct val="0"/>
              </a:spcBef>
              <a:spcAft>
                <a:spcPct val="0"/>
              </a:spcAft>
              <a:defRPr sz="2400">
                <a:solidFill>
                  <a:schemeClr val="tx1"/>
                </a:solidFill>
                <a:latin typeface="Tw Cen MT" charset="0"/>
                <a:ea typeface="ＭＳ Ｐゴシック" charset="-128"/>
              </a:defRPr>
            </a:lvl9pPr>
          </a:lstStyle>
          <a:p>
            <a:pPr eaLnBrk="1" hangingPunct="1"/>
            <a:fld id="{CBE80158-B53B-7848-8686-561FDB77E594}" type="slidenum">
              <a:rPr lang="en-US" altLang="en-US" sz="1200">
                <a:latin typeface="Calibri" charset="0"/>
              </a:rPr>
              <a:pPr eaLnBrk="1" hangingPunct="1"/>
              <a:t>11</a:t>
            </a:fld>
            <a:endParaRPr lang="en-US" altLang="en-US" sz="1200" dirty="0">
              <a:latin typeface="Calibri" charset="0"/>
            </a:endParaRPr>
          </a:p>
        </p:txBody>
      </p:sp>
    </p:spTree>
    <p:extLst>
      <p:ext uri="{BB962C8B-B14F-4D97-AF65-F5344CB8AC3E}">
        <p14:creationId xmlns:p14="http://schemas.microsoft.com/office/powerpoint/2010/main" val="3683431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2530"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charset="-128"/>
            </a:endParaRP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Tw Cen MT" charset="0"/>
                <a:ea typeface="ＭＳ Ｐゴシック" charset="-128"/>
              </a:defRPr>
            </a:lvl1pPr>
            <a:lvl2pPr marL="742950" indent="-285750" eaLnBrk="0" hangingPunct="0">
              <a:defRPr sz="2400">
                <a:solidFill>
                  <a:schemeClr val="tx1"/>
                </a:solidFill>
                <a:latin typeface="Tw Cen MT" charset="0"/>
                <a:ea typeface="ＭＳ Ｐゴシック" charset="-128"/>
              </a:defRPr>
            </a:lvl2pPr>
            <a:lvl3pPr marL="1143000" indent="-228600" eaLnBrk="0" hangingPunct="0">
              <a:defRPr sz="2400">
                <a:solidFill>
                  <a:schemeClr val="tx1"/>
                </a:solidFill>
                <a:latin typeface="Tw Cen MT" charset="0"/>
                <a:ea typeface="ＭＳ Ｐゴシック" charset="-128"/>
              </a:defRPr>
            </a:lvl3pPr>
            <a:lvl4pPr marL="1600200" indent="-228600" eaLnBrk="0" hangingPunct="0">
              <a:defRPr sz="2400">
                <a:solidFill>
                  <a:schemeClr val="tx1"/>
                </a:solidFill>
                <a:latin typeface="Tw Cen MT" charset="0"/>
                <a:ea typeface="ＭＳ Ｐゴシック" charset="-128"/>
              </a:defRPr>
            </a:lvl4pPr>
            <a:lvl5pPr marL="2057400" indent="-228600" eaLnBrk="0" hangingPunct="0">
              <a:defRPr sz="2400">
                <a:solidFill>
                  <a:schemeClr val="tx1"/>
                </a:solidFill>
                <a:latin typeface="Tw Cen MT" charset="0"/>
                <a:ea typeface="ＭＳ Ｐゴシック" charset="-128"/>
              </a:defRPr>
            </a:lvl5pPr>
            <a:lvl6pPr marL="2514600" indent="-228600" eaLnBrk="0" fontAlgn="base" hangingPunct="0">
              <a:spcBef>
                <a:spcPct val="0"/>
              </a:spcBef>
              <a:spcAft>
                <a:spcPct val="0"/>
              </a:spcAft>
              <a:defRPr sz="2400">
                <a:solidFill>
                  <a:schemeClr val="tx1"/>
                </a:solidFill>
                <a:latin typeface="Tw Cen MT" charset="0"/>
                <a:ea typeface="ＭＳ Ｐゴシック" charset="-128"/>
              </a:defRPr>
            </a:lvl6pPr>
            <a:lvl7pPr marL="2971800" indent="-228600" eaLnBrk="0" fontAlgn="base" hangingPunct="0">
              <a:spcBef>
                <a:spcPct val="0"/>
              </a:spcBef>
              <a:spcAft>
                <a:spcPct val="0"/>
              </a:spcAft>
              <a:defRPr sz="2400">
                <a:solidFill>
                  <a:schemeClr val="tx1"/>
                </a:solidFill>
                <a:latin typeface="Tw Cen MT" charset="0"/>
                <a:ea typeface="ＭＳ Ｐゴシック" charset="-128"/>
              </a:defRPr>
            </a:lvl7pPr>
            <a:lvl8pPr marL="3429000" indent="-228600" eaLnBrk="0" fontAlgn="base" hangingPunct="0">
              <a:spcBef>
                <a:spcPct val="0"/>
              </a:spcBef>
              <a:spcAft>
                <a:spcPct val="0"/>
              </a:spcAft>
              <a:defRPr sz="2400">
                <a:solidFill>
                  <a:schemeClr val="tx1"/>
                </a:solidFill>
                <a:latin typeface="Tw Cen MT" charset="0"/>
                <a:ea typeface="ＭＳ Ｐゴシック" charset="-128"/>
              </a:defRPr>
            </a:lvl8pPr>
            <a:lvl9pPr marL="3886200" indent="-228600" eaLnBrk="0" fontAlgn="base" hangingPunct="0">
              <a:spcBef>
                <a:spcPct val="0"/>
              </a:spcBef>
              <a:spcAft>
                <a:spcPct val="0"/>
              </a:spcAft>
              <a:defRPr sz="2400">
                <a:solidFill>
                  <a:schemeClr val="tx1"/>
                </a:solidFill>
                <a:latin typeface="Tw Cen MT" charset="0"/>
                <a:ea typeface="ＭＳ Ｐゴシック" charset="-128"/>
              </a:defRPr>
            </a:lvl9pPr>
          </a:lstStyle>
          <a:p>
            <a:pPr eaLnBrk="1" hangingPunct="1"/>
            <a:fld id="{CBE80158-B53B-7848-8686-561FDB77E594}" type="slidenum">
              <a:rPr lang="en-US" altLang="en-US" sz="1200">
                <a:latin typeface="Calibri" charset="0"/>
              </a:rPr>
              <a:pPr eaLnBrk="1" hangingPunct="1"/>
              <a:t>12</a:t>
            </a:fld>
            <a:endParaRPr lang="en-US" altLang="en-US" sz="1200" dirty="0">
              <a:latin typeface="Calibri" charset="0"/>
            </a:endParaRPr>
          </a:p>
        </p:txBody>
      </p:sp>
    </p:spTree>
    <p:extLst>
      <p:ext uri="{BB962C8B-B14F-4D97-AF65-F5344CB8AC3E}">
        <p14:creationId xmlns:p14="http://schemas.microsoft.com/office/powerpoint/2010/main" val="606570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9"/>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9pPr>
          </a:lstStyle>
          <a:p>
            <a:pPr eaLnBrk="1" hangingPunct="1">
              <a:buFont typeface="Arial" charset="0"/>
              <a:buNone/>
            </a:pPr>
            <a:fld id="{E49A6D07-D81D-994F-8218-B2A1C67898D5}" type="slidenum">
              <a:rPr lang="en-GB" altLang="en-US" sz="1200">
                <a:solidFill>
                  <a:srgbClr val="000000"/>
                </a:solidFill>
                <a:latin typeface="Arial" charset="0"/>
              </a:rPr>
              <a:pPr eaLnBrk="1" hangingPunct="1">
                <a:buFont typeface="Arial" charset="0"/>
                <a:buNone/>
              </a:pPr>
              <a:t>2</a:t>
            </a:fld>
            <a:endParaRPr lang="en-GB" altLang="en-US" sz="1200">
              <a:solidFill>
                <a:srgbClr val="000000"/>
              </a:solidFill>
              <a:latin typeface="Arial" charset="0"/>
            </a:endParaRPr>
          </a:p>
        </p:txBody>
      </p:sp>
      <p:sp>
        <p:nvSpPr>
          <p:cNvPr id="5325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53252" name="Text Box 2"/>
          <p:cNvSpPr>
            <a:spLocks noGrp="1" noChangeArrowheads="1"/>
          </p:cNvSpPr>
          <p:nvPr>
            <p:ph type="body"/>
          </p:nvPr>
        </p:nvSpPr>
        <p:spPr bwMode="auto">
          <a:xfrm>
            <a:off x="914400" y="4343400"/>
            <a:ext cx="5026025" cy="4114800"/>
          </a:xfrm>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numCol="1" anchor="ctr" anchorCtr="0" compatLnSpc="1">
            <a:prstTxWarp prst="textNoShape">
              <a:avLst/>
            </a:prstTxWarp>
          </a:bodyPr>
          <a:lstStyle/>
          <a:p>
            <a:pPr eaLnBrk="1" hangingPunct="1">
              <a:spcBef>
                <a:spcPct val="0"/>
              </a:spcBef>
            </a:pPr>
            <a:r>
              <a:rPr lang="en-US" altLang="en-US" dirty="0">
                <a:latin typeface="Times New Roman" charset="0"/>
                <a:ea typeface="ＭＳ Ｐゴシック" charset="-128"/>
              </a:rPr>
              <a:t>Required legal slide: </a:t>
            </a:r>
          </a:p>
        </p:txBody>
      </p:sp>
    </p:spTree>
    <p:extLst>
      <p:ext uri="{BB962C8B-B14F-4D97-AF65-F5344CB8AC3E}">
        <p14:creationId xmlns:p14="http://schemas.microsoft.com/office/powerpoint/2010/main" val="2804107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9"/>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9pPr>
          </a:lstStyle>
          <a:p>
            <a:pPr eaLnBrk="1" hangingPunct="1"/>
            <a:fld id="{DE59F015-55B1-E449-81B8-1C0176590478}" type="slidenum">
              <a:rPr lang="en-GB" altLang="en-US" sz="1200">
                <a:solidFill>
                  <a:srgbClr val="000000"/>
                </a:solidFill>
                <a:latin typeface="Arial" charset="0"/>
              </a:rPr>
              <a:pPr eaLnBrk="1" hangingPunct="1"/>
              <a:t>3</a:t>
            </a:fld>
            <a:endParaRPr lang="en-GB" altLang="en-US" sz="1200" dirty="0">
              <a:solidFill>
                <a:srgbClr val="000000"/>
              </a:solidFill>
              <a:latin typeface="Arial" charset="0"/>
            </a:endParaRPr>
          </a:p>
        </p:txBody>
      </p:sp>
      <p:sp>
        <p:nvSpPr>
          <p:cNvPr id="4198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buFont typeface="Arial" charset="0"/>
              <a:buNone/>
            </a:pPr>
            <a:endParaRPr lang="en-US" altLang="en-US" sz="1800" dirty="0"/>
          </a:p>
        </p:txBody>
      </p:sp>
      <p:sp>
        <p:nvSpPr>
          <p:cNvPr id="41988" name="Text Box 2"/>
          <p:cNvSpPr>
            <a:spLocks noGrp="1" noChangeArrowheads="1"/>
          </p:cNvSpPr>
          <p:nvPr>
            <p:ph type="body"/>
          </p:nvPr>
        </p:nvSpPr>
        <p:spPr bwMode="auto">
          <a:xfrm>
            <a:off x="914400" y="4343400"/>
            <a:ext cx="5026025" cy="4114800"/>
          </a:xfrm>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numCol="1" anchor="ctr" anchorCtr="0" compatLnSpc="1">
            <a:prstTxWarp prst="textNoShape">
              <a:avLst/>
            </a:prstTxWarp>
          </a:bodyPr>
          <a:lstStyle/>
          <a:p>
            <a:endParaRPr lang="en-US" altLang="en-US" dirty="0">
              <a:latin typeface="Times New Roman" charset="0"/>
              <a:ea typeface="ＭＳ Ｐゴシック" charset="-128"/>
            </a:endParaRPr>
          </a:p>
        </p:txBody>
      </p:sp>
    </p:spTree>
    <p:extLst>
      <p:ext uri="{BB962C8B-B14F-4D97-AF65-F5344CB8AC3E}">
        <p14:creationId xmlns:p14="http://schemas.microsoft.com/office/powerpoint/2010/main" val="43343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9"/>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9pPr>
          </a:lstStyle>
          <a:p>
            <a:pPr eaLnBrk="1" hangingPunct="1"/>
            <a:fld id="{DE59F015-55B1-E449-81B8-1C0176590478}" type="slidenum">
              <a:rPr lang="en-GB" altLang="en-US" sz="1200">
                <a:solidFill>
                  <a:srgbClr val="000000"/>
                </a:solidFill>
                <a:latin typeface="Arial" charset="0"/>
              </a:rPr>
              <a:pPr eaLnBrk="1" hangingPunct="1"/>
              <a:t>4</a:t>
            </a:fld>
            <a:endParaRPr lang="en-GB" altLang="en-US" sz="1200" dirty="0">
              <a:solidFill>
                <a:srgbClr val="000000"/>
              </a:solidFill>
              <a:latin typeface="Arial" charset="0"/>
            </a:endParaRPr>
          </a:p>
        </p:txBody>
      </p:sp>
      <p:sp>
        <p:nvSpPr>
          <p:cNvPr id="4198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buFont typeface="Arial" charset="0"/>
              <a:buNone/>
            </a:pPr>
            <a:endParaRPr lang="en-US" altLang="en-US" sz="1800" dirty="0"/>
          </a:p>
        </p:txBody>
      </p:sp>
      <p:sp>
        <p:nvSpPr>
          <p:cNvPr id="41988" name="Text Box 2"/>
          <p:cNvSpPr>
            <a:spLocks noGrp="1" noChangeArrowheads="1"/>
          </p:cNvSpPr>
          <p:nvPr>
            <p:ph type="body"/>
          </p:nvPr>
        </p:nvSpPr>
        <p:spPr bwMode="auto">
          <a:xfrm>
            <a:off x="914400" y="4343400"/>
            <a:ext cx="5026025" cy="4114800"/>
          </a:xfrm>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endParaRPr lang="en-US" altLang="en-US" dirty="0">
              <a:latin typeface="Times New Roman" charset="0"/>
              <a:ea typeface="ＭＳ Ｐゴシック" charset="-128"/>
            </a:endParaRPr>
          </a:p>
        </p:txBody>
      </p:sp>
    </p:spTree>
    <p:extLst>
      <p:ext uri="{BB962C8B-B14F-4D97-AF65-F5344CB8AC3E}">
        <p14:creationId xmlns:p14="http://schemas.microsoft.com/office/powerpoint/2010/main" val="2720033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9"/>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9pPr>
          </a:lstStyle>
          <a:p>
            <a:pPr eaLnBrk="1" hangingPunct="1"/>
            <a:fld id="{DE59F015-55B1-E449-81B8-1C0176590478}" type="slidenum">
              <a:rPr lang="en-GB" altLang="en-US" sz="1200">
                <a:solidFill>
                  <a:srgbClr val="000000"/>
                </a:solidFill>
                <a:latin typeface="Arial" charset="0"/>
              </a:rPr>
              <a:pPr eaLnBrk="1" hangingPunct="1"/>
              <a:t>5</a:t>
            </a:fld>
            <a:endParaRPr lang="en-GB" altLang="en-US" sz="1200" dirty="0">
              <a:solidFill>
                <a:srgbClr val="000000"/>
              </a:solidFill>
              <a:latin typeface="Arial" charset="0"/>
            </a:endParaRPr>
          </a:p>
        </p:txBody>
      </p:sp>
      <p:sp>
        <p:nvSpPr>
          <p:cNvPr id="4198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buFont typeface="Arial" charset="0"/>
              <a:buNone/>
            </a:pPr>
            <a:endParaRPr lang="en-US" altLang="en-US" sz="1800" dirty="0"/>
          </a:p>
        </p:txBody>
      </p:sp>
      <p:sp>
        <p:nvSpPr>
          <p:cNvPr id="41988" name="Text Box 2"/>
          <p:cNvSpPr>
            <a:spLocks noGrp="1" noChangeArrowheads="1"/>
          </p:cNvSpPr>
          <p:nvPr>
            <p:ph type="body"/>
          </p:nvPr>
        </p:nvSpPr>
        <p:spPr bwMode="auto">
          <a:xfrm>
            <a:off x="914400" y="4343400"/>
            <a:ext cx="5026025" cy="4114800"/>
          </a:xfrm>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numCol="1" anchor="ctr" anchorCtr="0" compatLnSpc="1">
            <a:prstTxWarp prst="textNoShape">
              <a:avLst/>
            </a:prstTxWarp>
          </a:bodyPr>
          <a:lstStyle/>
          <a:p>
            <a:endParaRPr lang="en-US" altLang="en-US" dirty="0">
              <a:latin typeface="Times New Roman" charset="0"/>
              <a:ea typeface="ＭＳ Ｐゴシック" charset="-128"/>
            </a:endParaRPr>
          </a:p>
        </p:txBody>
      </p:sp>
    </p:spTree>
    <p:extLst>
      <p:ext uri="{BB962C8B-B14F-4D97-AF65-F5344CB8AC3E}">
        <p14:creationId xmlns:p14="http://schemas.microsoft.com/office/powerpoint/2010/main" val="2979692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9"/>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9pPr>
          </a:lstStyle>
          <a:p>
            <a:fld id="{13BBC71D-6953-EB47-9FA9-2BD85B4F16E7}" type="slidenum">
              <a:rPr lang="en-GB" altLang="x-none" sz="1200">
                <a:solidFill>
                  <a:srgbClr val="000000"/>
                </a:solidFill>
                <a:latin typeface="Arial" charset="0"/>
              </a:rPr>
              <a:pPr/>
              <a:t>6</a:t>
            </a:fld>
            <a:endParaRPr lang="en-GB" altLang="x-none" sz="1200">
              <a:solidFill>
                <a:srgbClr val="000000"/>
              </a:solidFill>
              <a:latin typeface="Arial" charset="0"/>
            </a:endParaRPr>
          </a:p>
        </p:txBody>
      </p:sp>
      <p:sp>
        <p:nvSpPr>
          <p:cNvPr id="2560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x-none" altLang="x-none" sz="1800"/>
          </a:p>
        </p:txBody>
      </p:sp>
      <p:sp>
        <p:nvSpPr>
          <p:cNvPr id="25604" name="Text Box 2"/>
          <p:cNvSpPr>
            <a:spLocks noGrp="1" noChangeArrowheads="1"/>
          </p:cNvSpPr>
          <p:nvPr>
            <p:ph type="body"/>
          </p:nvPr>
        </p:nvSpPr>
        <p:spPr bwMode="auto">
          <a:xfrm>
            <a:off x="914400" y="4343400"/>
            <a:ext cx="5026025" cy="4114800"/>
          </a:xfrm>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endParaRPr lang="x-none" altLang="x-none">
              <a:latin typeface="Times New Roman" charset="0"/>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9"/>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9pPr>
          </a:lstStyle>
          <a:p>
            <a:fld id="{E248ED56-652D-A743-9E2C-CF23A139C4EF}" type="slidenum">
              <a:rPr lang="en-GB" altLang="x-none" sz="1200">
                <a:solidFill>
                  <a:srgbClr val="000000"/>
                </a:solidFill>
                <a:latin typeface="Arial" charset="0"/>
              </a:rPr>
              <a:pPr/>
              <a:t>7</a:t>
            </a:fld>
            <a:endParaRPr lang="en-GB" altLang="x-none" sz="1200">
              <a:solidFill>
                <a:srgbClr val="000000"/>
              </a:solidFill>
              <a:latin typeface="Arial" charset="0"/>
            </a:endParaRPr>
          </a:p>
        </p:txBody>
      </p:sp>
      <p:sp>
        <p:nvSpPr>
          <p:cNvPr id="2765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x-none" altLang="x-none" sz="1800"/>
          </a:p>
        </p:txBody>
      </p:sp>
      <p:sp>
        <p:nvSpPr>
          <p:cNvPr id="27652" name="Text Box 2"/>
          <p:cNvSpPr>
            <a:spLocks noGrp="1" noChangeArrowheads="1"/>
          </p:cNvSpPr>
          <p:nvPr>
            <p:ph type="body"/>
          </p:nvPr>
        </p:nvSpPr>
        <p:spPr bwMode="auto">
          <a:xfrm>
            <a:off x="914400" y="4343400"/>
            <a:ext cx="5026025" cy="4114800"/>
          </a:xfrm>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endParaRPr lang="x-none" altLang="x-none">
              <a:latin typeface="Times New Roman" charset="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9"/>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9pPr>
          </a:lstStyle>
          <a:p>
            <a:fld id="{0A40C0CF-C75D-4E48-8E0F-14D06C497113}" type="slidenum">
              <a:rPr lang="en-GB" altLang="x-none" sz="1200">
                <a:solidFill>
                  <a:srgbClr val="000000"/>
                </a:solidFill>
              </a:rPr>
              <a:pPr/>
              <a:t>8</a:t>
            </a:fld>
            <a:endParaRPr lang="en-GB" altLang="x-none" sz="1200" dirty="0">
              <a:solidFill>
                <a:srgbClr val="000000"/>
              </a:solidFill>
            </a:endParaRPr>
          </a:p>
        </p:txBody>
      </p:sp>
      <p:sp>
        <p:nvSpPr>
          <p:cNvPr id="8294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128"/>
              </a:defRPr>
            </a:lvl1pPr>
            <a:lvl2pPr marL="742950" indent="-285750" eaLnBrk="0" hangingPunct="0">
              <a:defRPr sz="2400">
                <a:solidFill>
                  <a:schemeClr val="bg1"/>
                </a:solidFill>
                <a:latin typeface="Arial" charset="0"/>
                <a:ea typeface="ＭＳ Ｐゴシック" charset="-128"/>
              </a:defRPr>
            </a:lvl2pPr>
            <a:lvl3pPr marL="1143000" indent="-228600" eaLnBrk="0" hangingPunct="0">
              <a:defRPr sz="2400">
                <a:solidFill>
                  <a:schemeClr val="bg1"/>
                </a:solidFill>
                <a:latin typeface="Arial" charset="0"/>
                <a:ea typeface="ＭＳ Ｐゴシック" charset="-128"/>
              </a:defRPr>
            </a:lvl3pPr>
            <a:lvl4pPr marL="1600200" indent="-228600" eaLnBrk="0" hangingPunct="0">
              <a:defRPr sz="2400">
                <a:solidFill>
                  <a:schemeClr val="bg1"/>
                </a:solidFill>
                <a:latin typeface="Arial" charset="0"/>
                <a:ea typeface="ＭＳ Ｐゴシック" charset="-128"/>
              </a:defRPr>
            </a:lvl4pPr>
            <a:lvl5pPr marL="2057400" indent="-228600" eaLnBrk="0" hangingPunct="0">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bg1"/>
                </a:solidFill>
                <a:latin typeface="Arial" charset="0"/>
                <a:ea typeface="ＭＳ Ｐゴシック" charset="-128"/>
              </a:defRPr>
            </a:lvl9pPr>
          </a:lstStyle>
          <a:p>
            <a:pPr>
              <a:lnSpc>
                <a:spcPct val="84000"/>
              </a:lnSpc>
              <a:buClr>
                <a:srgbClr val="000000"/>
              </a:buClr>
              <a:buSzPct val="100000"/>
              <a:buFont typeface="Arial" charset="0"/>
              <a:buNone/>
            </a:pPr>
            <a:endParaRPr lang="en-US" altLang="x-none" dirty="0"/>
          </a:p>
        </p:txBody>
      </p:sp>
      <p:sp>
        <p:nvSpPr>
          <p:cNvPr id="82948" name="Text Box 2"/>
          <p:cNvSpPr>
            <a:spLocks noGrp="1" noChangeArrowheads="1"/>
          </p:cNvSpPr>
          <p:nvPr>
            <p:ph type="body"/>
          </p:nvPr>
        </p:nvSpPr>
        <p:spPr>
          <a:xfrm>
            <a:off x="914400" y="4343400"/>
            <a:ext cx="5026025" cy="4114800"/>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ltLang="x-none" dirty="0">
              <a:latin typeface="Times New Roman" charset="0"/>
              <a:ea typeface="ＭＳ Ｐゴシック" charset="-128"/>
            </a:endParaRPr>
          </a:p>
        </p:txBody>
      </p:sp>
    </p:spTree>
    <p:extLst>
      <p:ext uri="{BB962C8B-B14F-4D97-AF65-F5344CB8AC3E}">
        <p14:creationId xmlns:p14="http://schemas.microsoft.com/office/powerpoint/2010/main" val="2018629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9"/>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9pPr>
          </a:lstStyle>
          <a:p>
            <a:fld id="{0A40C0CF-C75D-4E48-8E0F-14D06C497113}" type="slidenum">
              <a:rPr lang="en-GB" altLang="x-none" sz="1200">
                <a:solidFill>
                  <a:srgbClr val="000000"/>
                </a:solidFill>
              </a:rPr>
              <a:pPr/>
              <a:t>9</a:t>
            </a:fld>
            <a:endParaRPr lang="en-GB" altLang="x-none" sz="1200" dirty="0">
              <a:solidFill>
                <a:srgbClr val="000000"/>
              </a:solidFill>
            </a:endParaRPr>
          </a:p>
        </p:txBody>
      </p:sp>
      <p:sp>
        <p:nvSpPr>
          <p:cNvPr id="8294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128"/>
              </a:defRPr>
            </a:lvl1pPr>
            <a:lvl2pPr marL="742950" indent="-285750" eaLnBrk="0" hangingPunct="0">
              <a:defRPr sz="2400">
                <a:solidFill>
                  <a:schemeClr val="bg1"/>
                </a:solidFill>
                <a:latin typeface="Arial" charset="0"/>
                <a:ea typeface="ＭＳ Ｐゴシック" charset="-128"/>
              </a:defRPr>
            </a:lvl2pPr>
            <a:lvl3pPr marL="1143000" indent="-228600" eaLnBrk="0" hangingPunct="0">
              <a:defRPr sz="2400">
                <a:solidFill>
                  <a:schemeClr val="bg1"/>
                </a:solidFill>
                <a:latin typeface="Arial" charset="0"/>
                <a:ea typeface="ＭＳ Ｐゴシック" charset="-128"/>
              </a:defRPr>
            </a:lvl3pPr>
            <a:lvl4pPr marL="1600200" indent="-228600" eaLnBrk="0" hangingPunct="0">
              <a:defRPr sz="2400">
                <a:solidFill>
                  <a:schemeClr val="bg1"/>
                </a:solidFill>
                <a:latin typeface="Arial" charset="0"/>
                <a:ea typeface="ＭＳ Ｐゴシック" charset="-128"/>
              </a:defRPr>
            </a:lvl4pPr>
            <a:lvl5pPr marL="2057400" indent="-228600" eaLnBrk="0" hangingPunct="0">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bg1"/>
                </a:solidFill>
                <a:latin typeface="Arial" charset="0"/>
                <a:ea typeface="ＭＳ Ｐゴシック" charset="-128"/>
              </a:defRPr>
            </a:lvl9pPr>
          </a:lstStyle>
          <a:p>
            <a:pPr>
              <a:lnSpc>
                <a:spcPct val="84000"/>
              </a:lnSpc>
              <a:buClr>
                <a:srgbClr val="000000"/>
              </a:buClr>
              <a:buSzPct val="100000"/>
              <a:buFont typeface="Arial" charset="0"/>
              <a:buNone/>
            </a:pPr>
            <a:endParaRPr lang="en-US" altLang="x-none" dirty="0"/>
          </a:p>
        </p:txBody>
      </p:sp>
      <p:sp>
        <p:nvSpPr>
          <p:cNvPr id="82948" name="Text Box 2"/>
          <p:cNvSpPr>
            <a:spLocks noGrp="1" noChangeArrowheads="1"/>
          </p:cNvSpPr>
          <p:nvPr>
            <p:ph type="body"/>
          </p:nvPr>
        </p:nvSpPr>
        <p:spPr>
          <a:xfrm>
            <a:off x="914400" y="4343400"/>
            <a:ext cx="5026025" cy="4114800"/>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ltLang="x-none" dirty="0">
              <a:latin typeface="Times New Roman" charset="0"/>
              <a:ea typeface="ＭＳ Ｐゴシック" charset="-128"/>
            </a:endParaRPr>
          </a:p>
        </p:txBody>
      </p:sp>
    </p:spTree>
    <p:extLst>
      <p:ext uri="{BB962C8B-B14F-4D97-AF65-F5344CB8AC3E}">
        <p14:creationId xmlns:p14="http://schemas.microsoft.com/office/powerpoint/2010/main" val="1022613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7F8B2D-125A-DC4A-BD6C-2EC05D03FBCE}" type="datetimeFigureOut">
              <a:rPr lang="en-US" smtClean="0"/>
              <a:t>4/19/23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7B9F10-FEC7-2E42-B1F3-1ED18FFE4B46}" type="slidenum">
              <a:rPr lang="en-US" smtClean="0"/>
              <a:t>‹#›</a:t>
            </a:fld>
            <a:endParaRPr lang="en-US"/>
          </a:p>
        </p:txBody>
      </p:sp>
    </p:spTree>
    <p:extLst>
      <p:ext uri="{BB962C8B-B14F-4D97-AF65-F5344CB8AC3E}">
        <p14:creationId xmlns:p14="http://schemas.microsoft.com/office/powerpoint/2010/main" val="3516735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7F8B2D-125A-DC4A-BD6C-2EC05D03FBCE}" type="datetimeFigureOut">
              <a:rPr lang="en-US" smtClean="0"/>
              <a:t>4/19/23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7B9F10-FEC7-2E42-B1F3-1ED18FFE4B46}" type="slidenum">
              <a:rPr lang="en-US" smtClean="0"/>
              <a:t>‹#›</a:t>
            </a:fld>
            <a:endParaRPr lang="en-US"/>
          </a:p>
        </p:txBody>
      </p:sp>
    </p:spTree>
    <p:extLst>
      <p:ext uri="{BB962C8B-B14F-4D97-AF65-F5344CB8AC3E}">
        <p14:creationId xmlns:p14="http://schemas.microsoft.com/office/powerpoint/2010/main" val="2742692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7F8B2D-125A-DC4A-BD6C-2EC05D03FBCE}" type="datetimeFigureOut">
              <a:rPr lang="en-US" smtClean="0"/>
              <a:t>4/19/23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7B9F10-FEC7-2E42-B1F3-1ED18FFE4B46}" type="slidenum">
              <a:rPr lang="en-US" smtClean="0"/>
              <a:t>‹#›</a:t>
            </a:fld>
            <a:endParaRPr lang="en-US"/>
          </a:p>
        </p:txBody>
      </p:sp>
    </p:spTree>
    <p:extLst>
      <p:ext uri="{BB962C8B-B14F-4D97-AF65-F5344CB8AC3E}">
        <p14:creationId xmlns:p14="http://schemas.microsoft.com/office/powerpoint/2010/main" val="3330570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1" y="463550"/>
            <a:ext cx="7767638" cy="1430338"/>
          </a:xfrm>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GB" dirty="0"/>
          </a:p>
        </p:txBody>
      </p:sp>
      <p:sp>
        <p:nvSpPr>
          <p:cNvPr id="4" name="Rectangle 4"/>
          <p:cNvSpPr>
            <a:spLocks noGrp="1" noChangeArrowheads="1"/>
          </p:cNvSpPr>
          <p:nvPr>
            <p:ph type="ftr" idx="11"/>
          </p:nvPr>
        </p:nvSpPr>
        <p:spPr>
          <a:ln/>
        </p:spPr>
        <p:txBody>
          <a:bodyPr/>
          <a:lstStyle>
            <a:lvl1pPr>
              <a:defRPr/>
            </a:lvl1pPr>
          </a:lstStyle>
          <a:p>
            <a:pPr>
              <a:defRPr/>
            </a:pPr>
            <a:endParaRPr lang="en-GB" dirty="0"/>
          </a:p>
        </p:txBody>
      </p:sp>
      <p:sp>
        <p:nvSpPr>
          <p:cNvPr id="5" name="Rectangle 5"/>
          <p:cNvSpPr>
            <a:spLocks noGrp="1" noChangeArrowheads="1"/>
          </p:cNvSpPr>
          <p:nvPr>
            <p:ph type="sldNum" idx="12"/>
          </p:nvPr>
        </p:nvSpPr>
        <p:spPr>
          <a:ln/>
        </p:spPr>
        <p:txBody>
          <a:bodyPr/>
          <a:lstStyle>
            <a:lvl1pPr>
              <a:defRPr/>
            </a:lvl1pPr>
          </a:lstStyle>
          <a:p>
            <a:fld id="{6300C0B2-6E91-AC47-85D9-0A0EE2EFF84E}" type="slidenum">
              <a:rPr lang="en-GB" altLang="x-none"/>
              <a:pPr/>
              <a:t>‹#›</a:t>
            </a:fld>
            <a:endParaRPr lang="en-GB" altLang="x-none" dirty="0"/>
          </a:p>
        </p:txBody>
      </p:sp>
    </p:spTree>
    <p:extLst>
      <p:ext uri="{BB962C8B-B14F-4D97-AF65-F5344CB8AC3E}">
        <p14:creationId xmlns:p14="http://schemas.microsoft.com/office/powerpoint/2010/main" val="3249476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7F8B2D-125A-DC4A-BD6C-2EC05D03FBCE}" type="datetimeFigureOut">
              <a:rPr lang="en-US" smtClean="0"/>
              <a:t>4/19/23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7B9F10-FEC7-2E42-B1F3-1ED18FFE4B46}" type="slidenum">
              <a:rPr lang="en-US" smtClean="0"/>
              <a:t>‹#›</a:t>
            </a:fld>
            <a:endParaRPr lang="en-US"/>
          </a:p>
        </p:txBody>
      </p:sp>
    </p:spTree>
    <p:extLst>
      <p:ext uri="{BB962C8B-B14F-4D97-AF65-F5344CB8AC3E}">
        <p14:creationId xmlns:p14="http://schemas.microsoft.com/office/powerpoint/2010/main" val="4255647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7F8B2D-125A-DC4A-BD6C-2EC05D03FBCE}" type="datetimeFigureOut">
              <a:rPr lang="en-US" smtClean="0"/>
              <a:t>4/19/23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7B9F10-FEC7-2E42-B1F3-1ED18FFE4B46}" type="slidenum">
              <a:rPr lang="en-US" smtClean="0"/>
              <a:t>‹#›</a:t>
            </a:fld>
            <a:endParaRPr lang="en-US"/>
          </a:p>
        </p:txBody>
      </p:sp>
    </p:spTree>
    <p:extLst>
      <p:ext uri="{BB962C8B-B14F-4D97-AF65-F5344CB8AC3E}">
        <p14:creationId xmlns:p14="http://schemas.microsoft.com/office/powerpoint/2010/main" val="2835212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7F8B2D-125A-DC4A-BD6C-2EC05D03FBCE}" type="datetimeFigureOut">
              <a:rPr lang="en-US" smtClean="0"/>
              <a:t>4/19/23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7B9F10-FEC7-2E42-B1F3-1ED18FFE4B46}" type="slidenum">
              <a:rPr lang="en-US" smtClean="0"/>
              <a:t>‹#›</a:t>
            </a:fld>
            <a:endParaRPr lang="en-US"/>
          </a:p>
        </p:txBody>
      </p:sp>
    </p:spTree>
    <p:extLst>
      <p:ext uri="{BB962C8B-B14F-4D97-AF65-F5344CB8AC3E}">
        <p14:creationId xmlns:p14="http://schemas.microsoft.com/office/powerpoint/2010/main" val="4167873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7F8B2D-125A-DC4A-BD6C-2EC05D03FBCE}" type="datetimeFigureOut">
              <a:rPr lang="en-US" smtClean="0"/>
              <a:t>4/19/23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7B9F10-FEC7-2E42-B1F3-1ED18FFE4B46}" type="slidenum">
              <a:rPr lang="en-US" smtClean="0"/>
              <a:t>‹#›</a:t>
            </a:fld>
            <a:endParaRPr lang="en-US"/>
          </a:p>
        </p:txBody>
      </p:sp>
    </p:spTree>
    <p:extLst>
      <p:ext uri="{BB962C8B-B14F-4D97-AF65-F5344CB8AC3E}">
        <p14:creationId xmlns:p14="http://schemas.microsoft.com/office/powerpoint/2010/main" val="831885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7F8B2D-125A-DC4A-BD6C-2EC05D03FBCE}" type="datetimeFigureOut">
              <a:rPr lang="en-US" smtClean="0"/>
              <a:t>4/19/23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7B9F10-FEC7-2E42-B1F3-1ED18FFE4B46}" type="slidenum">
              <a:rPr lang="en-US" smtClean="0"/>
              <a:t>‹#›</a:t>
            </a:fld>
            <a:endParaRPr lang="en-US"/>
          </a:p>
        </p:txBody>
      </p:sp>
    </p:spTree>
    <p:extLst>
      <p:ext uri="{BB962C8B-B14F-4D97-AF65-F5344CB8AC3E}">
        <p14:creationId xmlns:p14="http://schemas.microsoft.com/office/powerpoint/2010/main" val="2527317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F8B2D-125A-DC4A-BD6C-2EC05D03FBCE}" type="datetimeFigureOut">
              <a:rPr lang="en-US" smtClean="0"/>
              <a:t>4/19/23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7B9F10-FEC7-2E42-B1F3-1ED18FFE4B46}" type="slidenum">
              <a:rPr lang="en-US" smtClean="0"/>
              <a:t>‹#›</a:t>
            </a:fld>
            <a:endParaRPr lang="en-US"/>
          </a:p>
        </p:txBody>
      </p:sp>
    </p:spTree>
    <p:extLst>
      <p:ext uri="{BB962C8B-B14F-4D97-AF65-F5344CB8AC3E}">
        <p14:creationId xmlns:p14="http://schemas.microsoft.com/office/powerpoint/2010/main" val="3602317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7F8B2D-125A-DC4A-BD6C-2EC05D03FBCE}" type="datetimeFigureOut">
              <a:rPr lang="en-US" smtClean="0"/>
              <a:t>4/19/23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7B9F10-FEC7-2E42-B1F3-1ED18FFE4B46}" type="slidenum">
              <a:rPr lang="en-US" smtClean="0"/>
              <a:t>‹#›</a:t>
            </a:fld>
            <a:endParaRPr lang="en-US"/>
          </a:p>
        </p:txBody>
      </p:sp>
    </p:spTree>
    <p:extLst>
      <p:ext uri="{BB962C8B-B14F-4D97-AF65-F5344CB8AC3E}">
        <p14:creationId xmlns:p14="http://schemas.microsoft.com/office/powerpoint/2010/main" val="395231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7F8B2D-125A-DC4A-BD6C-2EC05D03FBCE}" type="datetimeFigureOut">
              <a:rPr lang="en-US" smtClean="0"/>
              <a:t>4/19/23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7B9F10-FEC7-2E42-B1F3-1ED18FFE4B46}" type="slidenum">
              <a:rPr lang="en-US" smtClean="0"/>
              <a:t>‹#›</a:t>
            </a:fld>
            <a:endParaRPr lang="en-US"/>
          </a:p>
        </p:txBody>
      </p:sp>
    </p:spTree>
    <p:extLst>
      <p:ext uri="{BB962C8B-B14F-4D97-AF65-F5344CB8AC3E}">
        <p14:creationId xmlns:p14="http://schemas.microsoft.com/office/powerpoint/2010/main" val="3871962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7F8B2D-125A-DC4A-BD6C-2EC05D03FBCE}" type="datetimeFigureOut">
              <a:rPr lang="en-US" smtClean="0"/>
              <a:t>4/19/23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7B9F10-FEC7-2E42-B1F3-1ED18FFE4B46}" type="slidenum">
              <a:rPr lang="en-US" smtClean="0"/>
              <a:t>‹#›</a:t>
            </a:fld>
            <a:endParaRPr lang="en-US"/>
          </a:p>
        </p:txBody>
      </p:sp>
    </p:spTree>
    <p:extLst>
      <p:ext uri="{BB962C8B-B14F-4D97-AF65-F5344CB8AC3E}">
        <p14:creationId xmlns:p14="http://schemas.microsoft.com/office/powerpoint/2010/main" val="4288984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iepq.education.illinois.edu/"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iepq.education.illinois.ed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iepq.education.illinois.edu/user/register-illinoi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iepq.education.illinois.edu/help-topics-book/iepq-district-training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6781800" y="0"/>
            <a:ext cx="2362200" cy="6858000"/>
          </a:xfrm>
          <a:prstGeom prst="rect">
            <a:avLst/>
          </a:prstGeom>
          <a:gradFill rotWithShape="0">
            <a:gsLst>
              <a:gs pos="0">
                <a:srgbClr val="F4EAC4"/>
              </a:gs>
              <a:gs pos="100000">
                <a:srgbClr val="FFFFFF"/>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9pPr>
          </a:lstStyle>
          <a:p>
            <a:pPr algn="ctr" eaLnBrk="1" hangingPunct="1">
              <a:lnSpc>
                <a:spcPct val="89000"/>
              </a:lnSpc>
            </a:pPr>
            <a:r>
              <a:rPr lang="en-GB" altLang="x-none" sz="1800">
                <a:solidFill>
                  <a:srgbClr val="000000"/>
                </a:solidFill>
              </a:rPr>
              <a:t>           </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457200"/>
            <a:ext cx="4724400" cy="712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6019800"/>
            <a:ext cx="1622425" cy="285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pic>
        <p:nvPicPr>
          <p:cNvPr id="1638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5257800"/>
            <a:ext cx="1981200" cy="515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pic>
        <p:nvPicPr>
          <p:cNvPr id="1638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04800"/>
            <a:ext cx="1219200" cy="903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16390" name="Rectangle 7"/>
          <p:cNvSpPr>
            <a:spLocks noChangeArrowheads="1"/>
          </p:cNvSpPr>
          <p:nvPr/>
        </p:nvSpPr>
        <p:spPr bwMode="auto">
          <a:xfrm>
            <a:off x="152400" y="1224713"/>
            <a:ext cx="6934200" cy="371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9pPr>
          </a:lstStyle>
          <a:p>
            <a:pPr eaLnBrk="1" hangingPunct="1">
              <a:lnSpc>
                <a:spcPct val="94000"/>
              </a:lnSpc>
            </a:pPr>
            <a:endParaRPr lang="en-GB" altLang="x-none" sz="1600" b="1" dirty="0">
              <a:solidFill>
                <a:srgbClr val="000000"/>
              </a:solidFill>
            </a:endParaRPr>
          </a:p>
          <a:p>
            <a:pPr algn="ctr" eaLnBrk="1" hangingPunct="1">
              <a:lnSpc>
                <a:spcPct val="94000"/>
              </a:lnSpc>
            </a:pPr>
            <a:r>
              <a:rPr lang="en-US" sz="3200" dirty="0"/>
              <a:t>Introduction to the Online IEP Quality Tutorial Professional Development Resource</a:t>
            </a:r>
          </a:p>
          <a:p>
            <a:pPr algn="ctr" eaLnBrk="1" hangingPunct="1">
              <a:lnSpc>
                <a:spcPct val="94000"/>
              </a:lnSpc>
            </a:pPr>
            <a:endParaRPr lang="en-GB" altLang="x-none" sz="3200" b="1" dirty="0"/>
          </a:p>
          <a:p>
            <a:pPr algn="ctr" eaLnBrk="1" hangingPunct="1">
              <a:lnSpc>
                <a:spcPct val="94000"/>
              </a:lnSpc>
            </a:pPr>
            <a:r>
              <a:rPr lang="en-GB" altLang="x-none" dirty="0"/>
              <a:t>Susan Carty – </a:t>
            </a:r>
            <a:r>
              <a:rPr lang="en-GB" altLang="x-none" dirty="0" err="1"/>
              <a:t>scarty@Illinois.edu</a:t>
            </a:r>
            <a:endParaRPr lang="en-GB" altLang="x-none" dirty="0"/>
          </a:p>
          <a:p>
            <a:pPr algn="ctr" eaLnBrk="1" hangingPunct="1">
              <a:lnSpc>
                <a:spcPct val="94000"/>
              </a:lnSpc>
            </a:pPr>
            <a:r>
              <a:rPr lang="en-GB" altLang="x-none" dirty="0"/>
              <a:t>&amp;</a:t>
            </a:r>
          </a:p>
          <a:p>
            <a:pPr algn="ctr" eaLnBrk="1" hangingPunct="1">
              <a:lnSpc>
                <a:spcPct val="94000"/>
              </a:lnSpc>
            </a:pPr>
            <a:r>
              <a:rPr lang="en-GB" altLang="x-none" dirty="0"/>
              <a:t>Jim Shriner – </a:t>
            </a:r>
            <a:r>
              <a:rPr lang="en-GB" altLang="x-none" dirty="0" err="1"/>
              <a:t>jshriner@Illinois.edu</a:t>
            </a:r>
            <a:endParaRPr lang="en-GB" altLang="x-none" dirty="0"/>
          </a:p>
          <a:p>
            <a:pPr algn="ctr" eaLnBrk="1" hangingPunct="1">
              <a:lnSpc>
                <a:spcPct val="94000"/>
              </a:lnSpc>
            </a:pPr>
            <a:endParaRPr lang="en-GB" altLang="x-none" sz="1600" b="1" dirty="0"/>
          </a:p>
          <a:p>
            <a:pPr algn="ctr" eaLnBrk="1" hangingPunct="1">
              <a:lnSpc>
                <a:spcPct val="94000"/>
              </a:lnSpc>
            </a:pPr>
            <a:r>
              <a:rPr lang="en-GB" altLang="x-none" sz="1800" b="1" dirty="0"/>
              <a:t>University of Illinois</a:t>
            </a:r>
          </a:p>
        </p:txBody>
      </p:sp>
      <p:sp>
        <p:nvSpPr>
          <p:cNvPr id="16391" name="Text Box 10"/>
          <p:cNvSpPr txBox="1">
            <a:spLocks noChangeArrowheads="1"/>
          </p:cNvSpPr>
          <p:nvPr/>
        </p:nvSpPr>
        <p:spPr bwMode="auto">
          <a:xfrm>
            <a:off x="304800" y="5181600"/>
            <a:ext cx="6324600" cy="1227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9pPr>
          </a:lstStyle>
          <a:p>
            <a:pPr eaLnBrk="1" hangingPunct="1">
              <a:lnSpc>
                <a:spcPct val="90000"/>
              </a:lnSpc>
            </a:pPr>
            <a:r>
              <a:rPr lang="en-US" altLang="x-none" sz="2000" baseline="-25000">
                <a:latin typeface="Times New Roman" charset="0"/>
              </a:rPr>
              <a:t>Preparation of this presentation was supported, in part, by awards (R324J060002,</a:t>
            </a:r>
            <a:r>
              <a:rPr lang="en-US" altLang="x-none" sz="2000">
                <a:latin typeface="Times New Roman" charset="0"/>
              </a:rPr>
              <a:t> </a:t>
            </a:r>
            <a:r>
              <a:rPr lang="en-US" altLang="x-none" sz="2000" baseline="-25000">
                <a:latin typeface="Times New Roman" charset="0"/>
              </a:rPr>
              <a:t>R324A120081) from the U. S. Department of Education, Institute of Education Sciences, National Center on Special Education Research, and from the Illinois State Board of Education (Part B-Discretionary Programs) awarded to the author.  Opinions expressed herein do not necessarily reflect those of the U. S. Department of Education or ISBE.</a:t>
            </a:r>
          </a:p>
          <a:p>
            <a:pPr eaLnBrk="1" hangingPunct="1">
              <a:lnSpc>
                <a:spcPct val="50000"/>
              </a:lnSpc>
            </a:pPr>
            <a:endParaRPr lang="en-US" altLang="x-none" sz="2000" baseline="-25000">
              <a:latin typeface="Times New Roman" charset="0"/>
            </a:endParaRPr>
          </a:p>
        </p:txBody>
      </p:sp>
      <p:sp>
        <p:nvSpPr>
          <p:cNvPr id="2" name="TextBox 1"/>
          <p:cNvSpPr txBox="1"/>
          <p:nvPr/>
        </p:nvSpPr>
        <p:spPr>
          <a:xfrm>
            <a:off x="7086600" y="1490597"/>
            <a:ext cx="1828800" cy="1292662"/>
          </a:xfrm>
          <a:prstGeom prst="rect">
            <a:avLst/>
          </a:prstGeom>
          <a:noFill/>
        </p:spPr>
        <p:txBody>
          <a:bodyPr wrap="square" rtlCol="0">
            <a:spAutoFit/>
          </a:bodyPr>
          <a:lstStyle/>
          <a:p>
            <a:r>
              <a:rPr lang="en-US" sz="2400" dirty="0"/>
              <a:t>SELA</a:t>
            </a:r>
            <a:r>
              <a:rPr lang="en-US" dirty="0"/>
              <a:t> </a:t>
            </a:r>
          </a:p>
          <a:p>
            <a:r>
              <a:rPr lang="en-US" dirty="0"/>
              <a:t>Lunch and Learn</a:t>
            </a:r>
          </a:p>
          <a:p>
            <a:r>
              <a:rPr lang="en-US" dirty="0"/>
              <a:t>April 19, 2023</a:t>
            </a:r>
          </a:p>
          <a:p>
            <a:r>
              <a:rPr lang="en-US" dirty="0"/>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A2C81AF-C238-7394-F1C3-0EF4F8B80A89}"/>
              </a:ext>
            </a:extLst>
          </p:cNvPr>
          <p:cNvPicPr>
            <a:picLocks noChangeAspect="1"/>
          </p:cNvPicPr>
          <p:nvPr/>
        </p:nvPicPr>
        <p:blipFill>
          <a:blip r:embed="rId2"/>
          <a:stretch>
            <a:fillRect/>
          </a:stretch>
        </p:blipFill>
        <p:spPr>
          <a:xfrm>
            <a:off x="1786271" y="-9145"/>
            <a:ext cx="5390706" cy="686714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5280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510" name="Rectangle 21509">
            <a:extLst>
              <a:ext uri="{FF2B5EF4-FFF2-40B4-BE49-F238E27FC236}">
                <a16:creationId xmlns:a16="http://schemas.microsoft.com/office/drawing/2014/main" id="{7FEAE179-C525-48F3-AD47-0E9E2B6F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5" name="Title 1"/>
          <p:cNvSpPr>
            <a:spLocks noGrp="1"/>
          </p:cNvSpPr>
          <p:nvPr>
            <p:ph type="title"/>
          </p:nvPr>
        </p:nvSpPr>
        <p:spPr>
          <a:xfrm>
            <a:off x="388416" y="4883544"/>
            <a:ext cx="2907065" cy="1556907"/>
          </a:xfrm>
        </p:spPr>
        <p:txBody>
          <a:bodyPr anchor="ctr">
            <a:normAutofit/>
          </a:bodyPr>
          <a:lstStyle/>
          <a:p>
            <a:pPr eaLnBrk="1" hangingPunct="1"/>
            <a:r>
              <a:rPr lang="en-US" altLang="en-US" sz="2800">
                <a:ea typeface="ＭＳ Ｐゴシック" charset="-128"/>
              </a:rPr>
              <a:t>IEPQ Website </a:t>
            </a:r>
          </a:p>
        </p:txBody>
      </p:sp>
      <p:sp>
        <p:nvSpPr>
          <p:cNvPr id="21512" name="Rectangle 21511">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4" name="Rectangle 215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8416" y="0"/>
            <a:ext cx="8423809"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website&#10;&#10;Description automatically generated">
            <a:extLst>
              <a:ext uri="{FF2B5EF4-FFF2-40B4-BE49-F238E27FC236}">
                <a16:creationId xmlns:a16="http://schemas.microsoft.com/office/drawing/2014/main" id="{DDE21C85-4515-2410-0BAF-7F4C3246CCD3}"/>
              </a:ext>
            </a:extLst>
          </p:cNvPr>
          <p:cNvPicPr>
            <a:picLocks noChangeAspect="1"/>
          </p:cNvPicPr>
          <p:nvPr/>
        </p:nvPicPr>
        <p:blipFill rotWithShape="1">
          <a:blip r:embed="rId3"/>
          <a:srcRect t="6073" b="7053"/>
          <a:stretch/>
        </p:blipFill>
        <p:spPr>
          <a:xfrm>
            <a:off x="719403" y="364142"/>
            <a:ext cx="7777234" cy="3867993"/>
          </a:xfrm>
          <a:prstGeom prst="rect">
            <a:avLst/>
          </a:prstGeom>
        </p:spPr>
      </p:pic>
      <p:sp>
        <p:nvSpPr>
          <p:cNvPr id="21516" name="Rectangle 21515">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817950" y="5666847"/>
            <a:ext cx="1463040" cy="342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72039" y="4883544"/>
            <a:ext cx="4940186" cy="1556907"/>
          </a:xfrm>
        </p:spPr>
        <p:txBody>
          <a:bodyPr anchor="ctr">
            <a:normAutofit/>
          </a:bodyPr>
          <a:lstStyle/>
          <a:p>
            <a:pPr marL="457200" lvl="1" indent="0">
              <a:buNone/>
              <a:defRPr/>
            </a:pPr>
            <a:r>
              <a:rPr lang="en-US" dirty="0">
                <a:hlinkClick r:id="rId4"/>
              </a:rPr>
              <a:t>https://iepq.education.illinois.edu</a:t>
            </a:r>
            <a:endParaRPr lang="en-US" dirty="0"/>
          </a:p>
          <a:p>
            <a:pPr marL="457200" lvl="1" indent="0">
              <a:buNone/>
              <a:defRPr/>
            </a:pPr>
            <a:endParaRPr lang="en-US" sz="1600" dirty="0"/>
          </a:p>
        </p:txBody>
      </p:sp>
    </p:spTree>
    <p:extLst>
      <p:ext uri="{BB962C8B-B14F-4D97-AF65-F5344CB8AC3E}">
        <p14:creationId xmlns:p14="http://schemas.microsoft.com/office/powerpoint/2010/main" val="3419025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510" name="Rectangle 2150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2" name="Freeform: Shape 215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5" name="Title 1"/>
          <p:cNvSpPr>
            <a:spLocks noGrp="1"/>
          </p:cNvSpPr>
          <p:nvPr>
            <p:ph type="title"/>
          </p:nvPr>
        </p:nvSpPr>
        <p:spPr>
          <a:xfrm>
            <a:off x="515125" y="1153572"/>
            <a:ext cx="2400300" cy="4461163"/>
          </a:xfrm>
        </p:spPr>
        <p:txBody>
          <a:bodyPr>
            <a:normAutofit/>
          </a:bodyPr>
          <a:lstStyle/>
          <a:p>
            <a:pPr eaLnBrk="1" hangingPunct="1"/>
            <a:r>
              <a:rPr lang="en-US" altLang="en-US">
                <a:solidFill>
                  <a:srgbClr val="FFFFFF"/>
                </a:solidFill>
                <a:ea typeface="ＭＳ Ｐゴシック" charset="-128"/>
              </a:rPr>
              <a:t>IEPQ Website </a:t>
            </a:r>
          </a:p>
        </p:txBody>
      </p:sp>
      <p:sp>
        <p:nvSpPr>
          <p:cNvPr id="21514" name="Arc 215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3335480" y="591344"/>
            <a:ext cx="5389895" cy="5585619"/>
          </a:xfrm>
        </p:spPr>
        <p:txBody>
          <a:bodyPr anchor="ctr">
            <a:normAutofit/>
          </a:bodyPr>
          <a:lstStyle/>
          <a:p>
            <a:pPr marL="457200" lvl="1" indent="0">
              <a:buNone/>
              <a:defRPr/>
            </a:pPr>
            <a:endParaRPr lang="en-US" dirty="0">
              <a:hlinkClick r:id="rId3"/>
            </a:endParaRPr>
          </a:p>
          <a:p>
            <a:pPr lvl="1">
              <a:defRPr/>
            </a:pPr>
            <a:r>
              <a:rPr lang="en-US" dirty="0">
                <a:hlinkClick r:id="rId3"/>
              </a:rPr>
              <a:t>https://iepq.education.illinois.edu</a:t>
            </a:r>
            <a:endParaRPr lang="en-US" dirty="0"/>
          </a:p>
          <a:p>
            <a:pPr lvl="1">
              <a:defRPr/>
            </a:pPr>
            <a:r>
              <a:rPr lang="en-US" dirty="0"/>
              <a:t>Registering</a:t>
            </a:r>
          </a:p>
          <a:p>
            <a:pPr lvl="2">
              <a:defRPr/>
            </a:pPr>
            <a:r>
              <a:rPr lang="en-US" sz="1400" dirty="0">
                <a:hlinkClick r:id="rId4"/>
              </a:rPr>
              <a:t>https://iepq.education.illinois.edu/user/register-illinois</a:t>
            </a:r>
            <a:endParaRPr lang="en-US" sz="1400" dirty="0"/>
          </a:p>
          <a:p>
            <a:pPr lvl="1">
              <a:defRPr/>
            </a:pPr>
            <a:r>
              <a:rPr lang="en-US" dirty="0"/>
              <a:t>Toolbox</a:t>
            </a:r>
          </a:p>
          <a:p>
            <a:pPr lvl="1">
              <a:defRPr/>
            </a:pPr>
            <a:r>
              <a:rPr lang="en-US" dirty="0"/>
              <a:t>Resource Library</a:t>
            </a:r>
          </a:p>
          <a:p>
            <a:pPr lvl="1">
              <a:defRPr/>
            </a:pPr>
            <a:r>
              <a:rPr lang="en-US" dirty="0"/>
              <a:t>Student Scenarios / Sample IEPs</a:t>
            </a:r>
          </a:p>
          <a:p>
            <a:pPr lvl="1">
              <a:defRPr/>
            </a:pPr>
            <a:r>
              <a:rPr lang="en-US" dirty="0"/>
              <a:t>Help Topic Pages</a:t>
            </a:r>
          </a:p>
          <a:p>
            <a:pPr lvl="2">
              <a:defRPr/>
            </a:pPr>
            <a:r>
              <a:rPr lang="en-US" dirty="0"/>
              <a:t>PLAAFP</a:t>
            </a:r>
          </a:p>
          <a:p>
            <a:pPr lvl="2">
              <a:defRPr/>
            </a:pPr>
            <a:r>
              <a:rPr lang="en-US" dirty="0"/>
              <a:t>Goals and Objectives pages</a:t>
            </a:r>
          </a:p>
          <a:p>
            <a:pPr lvl="1">
              <a:defRPr/>
            </a:pPr>
            <a:r>
              <a:rPr lang="en-US" dirty="0"/>
              <a:t>Help section </a:t>
            </a:r>
          </a:p>
          <a:p>
            <a:pPr lvl="2">
              <a:defRPr/>
            </a:pPr>
            <a:r>
              <a:rPr lang="en-US" sz="1800" dirty="0"/>
              <a:t>(videos that take you through IEPQ and the Goal Assistant programs)</a:t>
            </a:r>
          </a:p>
          <a:p>
            <a:pPr marL="914400" lvl="2" indent="0">
              <a:buNone/>
              <a:defRPr/>
            </a:pPr>
            <a:endParaRPr lang="en-US" dirty="0"/>
          </a:p>
        </p:txBody>
      </p:sp>
    </p:spTree>
    <p:extLst>
      <p:ext uri="{BB962C8B-B14F-4D97-AF65-F5344CB8AC3E}">
        <p14:creationId xmlns:p14="http://schemas.microsoft.com/office/powerpoint/2010/main" val="1900406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082622D-AAF3-4897-8629-FC918530D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12" y="365125"/>
            <a:ext cx="8375585" cy="2089317"/>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ACA266-A62B-E588-0E7A-7AD616CF9AE9}"/>
              </a:ext>
            </a:extLst>
          </p:cNvPr>
          <p:cNvSpPr>
            <a:spLocks noGrp="1"/>
          </p:cNvSpPr>
          <p:nvPr>
            <p:ph type="title"/>
          </p:nvPr>
        </p:nvSpPr>
        <p:spPr>
          <a:xfrm>
            <a:off x="785059" y="641850"/>
            <a:ext cx="2708910" cy="1535865"/>
          </a:xfrm>
        </p:spPr>
        <p:txBody>
          <a:bodyPr>
            <a:normAutofit/>
          </a:bodyPr>
          <a:lstStyle/>
          <a:p>
            <a:r>
              <a:rPr lang="en-US" sz="2800"/>
              <a:t>IEPQ Trainings for Districts</a:t>
            </a:r>
          </a:p>
        </p:txBody>
      </p:sp>
      <p:sp>
        <p:nvSpPr>
          <p:cNvPr id="14" name="Rectangle 13">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06" y="1057739"/>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6" name="Rectangle 15">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99776" y="1402924"/>
            <a:ext cx="14630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E780BA8-B5AD-DFAE-BA46-0B83C714E41C}"/>
              </a:ext>
            </a:extLst>
          </p:cNvPr>
          <p:cNvSpPr>
            <a:spLocks noGrp="1"/>
          </p:cNvSpPr>
          <p:nvPr>
            <p:ph idx="1"/>
          </p:nvPr>
        </p:nvSpPr>
        <p:spPr>
          <a:xfrm>
            <a:off x="3975480" y="641850"/>
            <a:ext cx="4539870" cy="1535865"/>
          </a:xfrm>
        </p:spPr>
        <p:txBody>
          <a:bodyPr anchor="ctr">
            <a:normAutofit/>
          </a:bodyPr>
          <a:lstStyle/>
          <a:p>
            <a:r>
              <a:rPr lang="en-US" sz="1600"/>
              <a:t>More information about the training available for districts through IEPQ can be found on the IEPQ website in the Introduction to IEPQ Help Topic page: </a:t>
            </a:r>
            <a:r>
              <a:rPr lang="en-US" sz="1600" dirty="0">
                <a:hlinkClick r:id="rId2"/>
              </a:rPr>
              <a:t>https://iepq.education.illinois.edu/help-topics-book/iepq-district-trainings</a:t>
            </a:r>
            <a:endParaRPr lang="en-US" sz="1600" dirty="0"/>
          </a:p>
        </p:txBody>
      </p:sp>
      <p:pic>
        <p:nvPicPr>
          <p:cNvPr id="5" name="Picture 4" descr="Graphical user interface, text&#10;&#10;Description automatically generated with medium confidence">
            <a:extLst>
              <a:ext uri="{FF2B5EF4-FFF2-40B4-BE49-F238E27FC236}">
                <a16:creationId xmlns:a16="http://schemas.microsoft.com/office/drawing/2014/main" id="{D83A84B0-51D1-663D-5F15-41ADC49DC599}"/>
              </a:ext>
            </a:extLst>
          </p:cNvPr>
          <p:cNvPicPr>
            <a:picLocks noChangeAspect="1"/>
          </p:cNvPicPr>
          <p:nvPr/>
        </p:nvPicPr>
        <p:blipFill rotWithShape="1">
          <a:blip r:embed="rId3"/>
          <a:srcRect r="5668" b="-2"/>
          <a:stretch/>
        </p:blipFill>
        <p:spPr>
          <a:xfrm>
            <a:off x="415812" y="2731167"/>
            <a:ext cx="8375585" cy="3484983"/>
          </a:xfrm>
          <a:prstGeom prst="rect">
            <a:avLst/>
          </a:prstGeom>
        </p:spPr>
      </p:pic>
      <p:cxnSp>
        <p:nvCxnSpPr>
          <p:cNvPr id="7" name="Straight Arrow Connector 6">
            <a:extLst>
              <a:ext uri="{FF2B5EF4-FFF2-40B4-BE49-F238E27FC236}">
                <a16:creationId xmlns:a16="http://schemas.microsoft.com/office/drawing/2014/main" id="{AD89C724-5306-5415-1DE5-F7C558D79CB2}"/>
              </a:ext>
            </a:extLst>
          </p:cNvPr>
          <p:cNvCxnSpPr/>
          <p:nvPr/>
        </p:nvCxnSpPr>
        <p:spPr>
          <a:xfrm>
            <a:off x="258792" y="4126833"/>
            <a:ext cx="448574" cy="276726"/>
          </a:xfrm>
          <a:prstGeom prst="straightConnector1">
            <a:avLst/>
          </a:prstGeom>
          <a:ln w="381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7621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0" y="0"/>
            <a:ext cx="9144000" cy="6460435"/>
          </a:xfrm>
          <a:prstGeom prst="rect">
            <a:avLst/>
          </a:prstGeom>
          <a:gradFill rotWithShape="0">
            <a:gsLst>
              <a:gs pos="0">
                <a:srgbClr val="F4EAC4"/>
              </a:gs>
              <a:gs pos="100000">
                <a:srgbClr val="FFFFFF"/>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9pPr>
          </a:lstStyle>
          <a:p>
            <a:pPr algn="ctr" eaLnBrk="1" hangingPunct="1">
              <a:lnSpc>
                <a:spcPct val="89000"/>
              </a:lnSpc>
            </a:pPr>
            <a:r>
              <a:rPr lang="en-GB" altLang="en-US" sz="1800" b="1">
                <a:solidFill>
                  <a:srgbClr val="000000"/>
                </a:solidFill>
              </a:rPr>
              <a:t>           </a:t>
            </a:r>
          </a:p>
        </p:txBody>
      </p:sp>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04800"/>
            <a:ext cx="4724400" cy="712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52229" name="Rectangle 5"/>
          <p:cNvSpPr>
            <a:spLocks noChangeArrowheads="1"/>
          </p:cNvSpPr>
          <p:nvPr/>
        </p:nvSpPr>
        <p:spPr bwMode="auto">
          <a:xfrm>
            <a:off x="533400" y="1447800"/>
            <a:ext cx="6127750" cy="177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9pPr>
          </a:lstStyle>
          <a:p>
            <a:pPr eaLnBrk="1" hangingPunct="1">
              <a:lnSpc>
                <a:spcPct val="94000"/>
              </a:lnSpc>
            </a:pPr>
            <a:endParaRPr lang="en-US" altLang="en-US" sz="2800" b="1"/>
          </a:p>
          <a:p>
            <a:pPr eaLnBrk="1" hangingPunct="1">
              <a:lnSpc>
                <a:spcPct val="94000"/>
              </a:lnSpc>
            </a:pPr>
            <a:endParaRPr lang="en-US" altLang="en-US" sz="2800" b="1"/>
          </a:p>
          <a:p>
            <a:pPr eaLnBrk="1" hangingPunct="1">
              <a:lnSpc>
                <a:spcPct val="94000"/>
              </a:lnSpc>
            </a:pPr>
            <a:endParaRPr lang="en-US" altLang="ja-JP" sz="2000" b="1">
              <a:latin typeface="Gill Sans" charset="0"/>
            </a:endParaRPr>
          </a:p>
          <a:p>
            <a:pPr eaLnBrk="1" hangingPunct="1">
              <a:lnSpc>
                <a:spcPct val="94000"/>
              </a:lnSpc>
            </a:pPr>
            <a:endParaRPr lang="en-GB" altLang="ja-JP" sz="2000" b="1">
              <a:latin typeface="Gill Sans" charset="0"/>
            </a:endParaRPr>
          </a:p>
          <a:p>
            <a:pPr eaLnBrk="1" hangingPunct="1">
              <a:lnSpc>
                <a:spcPct val="94000"/>
              </a:lnSpc>
            </a:pPr>
            <a:endParaRPr lang="en-GB" altLang="en-US" sz="2000" b="1">
              <a:solidFill>
                <a:srgbClr val="000000"/>
              </a:solidFill>
              <a:latin typeface="Gill Sans" charset="0"/>
            </a:endParaRPr>
          </a:p>
        </p:txBody>
      </p:sp>
      <p:pic>
        <p:nvPicPr>
          <p:cNvPr id="522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5716" y="661194"/>
            <a:ext cx="2810398" cy="20805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2" name="TextBox 1">
            <a:extLst>
              <a:ext uri="{FF2B5EF4-FFF2-40B4-BE49-F238E27FC236}">
                <a16:creationId xmlns:a16="http://schemas.microsoft.com/office/drawing/2014/main" id="{1DFA6CE3-7513-F243-A697-3CF015CD1778}"/>
              </a:ext>
            </a:extLst>
          </p:cNvPr>
          <p:cNvSpPr txBox="1"/>
          <p:nvPr/>
        </p:nvSpPr>
        <p:spPr>
          <a:xfrm>
            <a:off x="626166" y="3098179"/>
            <a:ext cx="7891668" cy="2677656"/>
          </a:xfrm>
          <a:prstGeom prst="rect">
            <a:avLst/>
          </a:prstGeom>
          <a:noFill/>
        </p:spPr>
        <p:txBody>
          <a:bodyPr wrap="square" rtlCol="0">
            <a:spAutoFit/>
          </a:bodyPr>
          <a:lstStyle/>
          <a:p>
            <a:pPr algn="ctr"/>
            <a:r>
              <a:rPr lang="en-US" sz="2400" dirty="0">
                <a:solidFill>
                  <a:schemeClr val="accent4">
                    <a:lumMod val="50000"/>
                  </a:schemeClr>
                </a:solidFill>
              </a:rPr>
              <a:t>The IEP Quality Project is supported, in part, by funding from the Illinois State Board of Education (Part B-Discretionary Programs) and all content is subject to copyright. </a:t>
            </a:r>
          </a:p>
          <a:p>
            <a:pPr algn="ctr"/>
            <a:r>
              <a:rPr lang="en-US" sz="2400" dirty="0">
                <a:solidFill>
                  <a:schemeClr val="accent4">
                    <a:lumMod val="50000"/>
                  </a:schemeClr>
                </a:solidFill>
              </a:rPr>
              <a:t>Opinions expressed herein are not to be considered legal advice and do not necessarily reflect opinions of the Illinois State Board of Education or Offices within it.</a:t>
            </a:r>
          </a:p>
          <a:p>
            <a:pPr algn="ctr"/>
            <a:endParaRPr lang="en-US" sz="2400" dirty="0">
              <a:solidFill>
                <a:schemeClr val="accent4">
                  <a:lumMod val="50000"/>
                </a:schemeClr>
              </a:solidFill>
            </a:endParaRPr>
          </a:p>
        </p:txBody>
      </p:sp>
    </p:spTree>
    <p:extLst>
      <p:ext uri="{BB962C8B-B14F-4D97-AF65-F5344CB8AC3E}">
        <p14:creationId xmlns:p14="http://schemas.microsoft.com/office/powerpoint/2010/main" val="710427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0" y="0"/>
            <a:ext cx="9210907" cy="6705056"/>
          </a:xfrm>
          <a:prstGeom prst="rect">
            <a:avLst/>
          </a:prstGeom>
          <a:gradFill rotWithShape="0">
            <a:gsLst>
              <a:gs pos="0">
                <a:srgbClr val="F4EAC4"/>
              </a:gs>
              <a:gs pos="100000">
                <a:srgbClr val="FFFFFF"/>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9pPr>
          </a:lstStyle>
          <a:p>
            <a:pPr algn="ctr" eaLnBrk="1" hangingPunct="1">
              <a:lnSpc>
                <a:spcPct val="89000"/>
              </a:lnSpc>
              <a:buFont typeface="Arial" charset="0"/>
              <a:buNone/>
            </a:pPr>
            <a:r>
              <a:rPr lang="en-GB" altLang="en-US" sz="1800" dirty="0">
                <a:solidFill>
                  <a:srgbClr val="000000"/>
                </a:solidFill>
              </a:rPr>
              <a:t>           </a:t>
            </a:r>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7300" y="220853"/>
            <a:ext cx="4724400" cy="712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4096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939" y="310222"/>
            <a:ext cx="835501" cy="6190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40966" name="Rectangle 7"/>
          <p:cNvSpPr>
            <a:spLocks noChangeArrowheads="1"/>
          </p:cNvSpPr>
          <p:nvPr/>
        </p:nvSpPr>
        <p:spPr bwMode="auto">
          <a:xfrm>
            <a:off x="-267542" y="1041586"/>
            <a:ext cx="9108600" cy="673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9pPr>
          </a:lstStyle>
          <a:p>
            <a:pPr lvl="1" indent="0" algn="ctr" eaLnBrk="1" hangingPunct="1">
              <a:lnSpc>
                <a:spcPct val="94000"/>
              </a:lnSpc>
            </a:pPr>
            <a:r>
              <a:rPr lang="en-US" sz="4000" dirty="0"/>
              <a:t>IEPs must be internally consistent</a:t>
            </a:r>
            <a:r>
              <a:rPr lang="en-US" altLang="en-US" sz="4000" b="1" dirty="0">
                <a:solidFill>
                  <a:srgbClr val="000000"/>
                </a:solidFill>
              </a:rPr>
              <a:t>	</a:t>
            </a:r>
            <a:endParaRPr lang="en-US" altLang="en-US" sz="4000" dirty="0"/>
          </a:p>
        </p:txBody>
      </p:sp>
      <p:graphicFrame>
        <p:nvGraphicFramePr>
          <p:cNvPr id="6" name="Content Placeholder 3">
            <a:extLst>
              <a:ext uri="{FF2B5EF4-FFF2-40B4-BE49-F238E27FC236}">
                <a16:creationId xmlns:a16="http://schemas.microsoft.com/office/drawing/2014/main" id="{1349CF37-4395-4B40-931A-5034AE1EFAB5}"/>
              </a:ext>
            </a:extLst>
          </p:cNvPr>
          <p:cNvGraphicFramePr>
            <a:graphicFrameLocks/>
          </p:cNvGraphicFramePr>
          <p:nvPr/>
        </p:nvGraphicFramePr>
        <p:xfrm>
          <a:off x="557560" y="1738222"/>
          <a:ext cx="8028879" cy="321443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extBox 1">
            <a:extLst>
              <a:ext uri="{FF2B5EF4-FFF2-40B4-BE49-F238E27FC236}">
                <a16:creationId xmlns:a16="http://schemas.microsoft.com/office/drawing/2014/main" id="{08086688-1E87-BF49-B477-116B828BA50D}"/>
              </a:ext>
            </a:extLst>
          </p:cNvPr>
          <p:cNvSpPr txBox="1"/>
          <p:nvPr/>
        </p:nvSpPr>
        <p:spPr>
          <a:xfrm>
            <a:off x="720690" y="5403223"/>
            <a:ext cx="8120368" cy="1200329"/>
          </a:xfrm>
          <a:prstGeom prst="rect">
            <a:avLst/>
          </a:prstGeom>
          <a:noFill/>
        </p:spPr>
        <p:txBody>
          <a:bodyPr wrap="square" rtlCol="0">
            <a:spAutoFit/>
          </a:bodyPr>
          <a:lstStyle/>
          <a:p>
            <a:r>
              <a:rPr lang="en-US" dirty="0"/>
              <a:t>Source: Shriner, J.G., Bateman, D.F., &amp; Yell, M.L., (2021, February). IEPs in the Era of </a:t>
            </a:r>
            <a:r>
              <a:rPr lang="en-US" i="1" dirty="0" err="1"/>
              <a:t>Endrew</a:t>
            </a:r>
            <a:r>
              <a:rPr lang="en-US" i="1" dirty="0"/>
              <a:t> F.</a:t>
            </a:r>
            <a:r>
              <a:rPr lang="en-US" dirty="0"/>
              <a:t> : Writing Appropriate Present Levels Statements. Virtual Presentation to the 99th Annual Conference of Exceptional Children Conference.</a:t>
            </a:r>
          </a:p>
          <a:p>
            <a:endParaRPr lang="en-US" dirty="0"/>
          </a:p>
        </p:txBody>
      </p:sp>
    </p:spTree>
    <p:extLst>
      <p:ext uri="{BB962C8B-B14F-4D97-AF65-F5344CB8AC3E}">
        <p14:creationId xmlns:p14="http://schemas.microsoft.com/office/powerpoint/2010/main" val="250143462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0" y="0"/>
            <a:ext cx="9210907" cy="6705056"/>
          </a:xfrm>
          <a:prstGeom prst="rect">
            <a:avLst/>
          </a:prstGeom>
          <a:gradFill rotWithShape="0">
            <a:gsLst>
              <a:gs pos="0">
                <a:srgbClr val="F4EAC4"/>
              </a:gs>
              <a:gs pos="100000">
                <a:srgbClr val="FFFFFF"/>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9pPr>
          </a:lstStyle>
          <a:p>
            <a:pPr algn="ctr" eaLnBrk="1" hangingPunct="1">
              <a:lnSpc>
                <a:spcPct val="89000"/>
              </a:lnSpc>
              <a:buFont typeface="Arial" charset="0"/>
              <a:buNone/>
            </a:pPr>
            <a:r>
              <a:rPr lang="en-GB" altLang="en-US" sz="1800" dirty="0">
                <a:solidFill>
                  <a:srgbClr val="000000"/>
                </a:solidFill>
              </a:rPr>
              <a:t>           </a:t>
            </a:r>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7300" y="220853"/>
            <a:ext cx="4724400" cy="712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pic>
        <p:nvPicPr>
          <p:cNvPr id="4096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939" y="310222"/>
            <a:ext cx="835501" cy="6190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40966" name="Rectangle 7"/>
          <p:cNvSpPr>
            <a:spLocks noChangeArrowheads="1"/>
          </p:cNvSpPr>
          <p:nvPr/>
        </p:nvSpPr>
        <p:spPr bwMode="auto">
          <a:xfrm>
            <a:off x="-166207" y="707851"/>
            <a:ext cx="9108600" cy="12517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9pPr>
          </a:lstStyle>
          <a:p>
            <a:pPr lvl="1" indent="0" algn="ctr" eaLnBrk="1" hangingPunct="1">
              <a:lnSpc>
                <a:spcPct val="94000"/>
              </a:lnSpc>
            </a:pPr>
            <a:r>
              <a:rPr lang="en-US" altLang="en-US" sz="4000" dirty="0"/>
              <a:t>One component/decision must lead directly to the next </a:t>
            </a:r>
            <a:r>
              <a:rPr lang="en-US" altLang="en-US" sz="4000" b="1" dirty="0">
                <a:solidFill>
                  <a:srgbClr val="000000"/>
                </a:solidFill>
              </a:rPr>
              <a:t>	</a:t>
            </a:r>
            <a:endParaRPr lang="en-US" altLang="en-US" sz="4000" dirty="0"/>
          </a:p>
        </p:txBody>
      </p:sp>
      <p:sp>
        <p:nvSpPr>
          <p:cNvPr id="2" name="TextBox 1">
            <a:extLst>
              <a:ext uri="{FF2B5EF4-FFF2-40B4-BE49-F238E27FC236}">
                <a16:creationId xmlns:a16="http://schemas.microsoft.com/office/drawing/2014/main" id="{08086688-1E87-BF49-B477-116B828BA50D}"/>
              </a:ext>
            </a:extLst>
          </p:cNvPr>
          <p:cNvSpPr txBox="1"/>
          <p:nvPr/>
        </p:nvSpPr>
        <p:spPr>
          <a:xfrm>
            <a:off x="449062" y="2087498"/>
            <a:ext cx="8493331" cy="4062651"/>
          </a:xfrm>
          <a:prstGeom prst="rect">
            <a:avLst/>
          </a:prstGeom>
          <a:noFill/>
        </p:spPr>
        <p:txBody>
          <a:bodyPr wrap="square" rtlCol="0">
            <a:spAutoFit/>
          </a:bodyPr>
          <a:lstStyle/>
          <a:p>
            <a:pPr>
              <a:defRPr/>
            </a:pPr>
            <a:r>
              <a:rPr lang="en-US" sz="2400" dirty="0"/>
              <a:t>Internal consistency assures that:</a:t>
            </a:r>
          </a:p>
          <a:p>
            <a:pPr marL="342900" indent="-342900">
              <a:buFont typeface="Arial" panose="020B0604020202020204" pitchFamily="34" charset="0"/>
              <a:buChar char="•"/>
              <a:defRPr/>
            </a:pPr>
            <a:r>
              <a:rPr lang="en-US" sz="2400" dirty="0"/>
              <a:t>All needs identified in the PLAAFP are addressed either through Specially-designed instruction (SDI), Accommodations, or both.</a:t>
            </a:r>
          </a:p>
          <a:p>
            <a:pPr marL="342900" indent="-342900">
              <a:buFont typeface="Arial" panose="020B0604020202020204" pitchFamily="34" charset="0"/>
              <a:buChar char="•"/>
              <a:defRPr/>
            </a:pPr>
            <a:r>
              <a:rPr lang="en-US" sz="2400" dirty="0"/>
              <a:t>“Rogue” goals for SDI for which no need is documented are avoided</a:t>
            </a:r>
          </a:p>
          <a:p>
            <a:pPr marL="342900" indent="-342900">
              <a:buFont typeface="Arial" panose="020B0604020202020204" pitchFamily="34" charset="0"/>
              <a:buChar char="•"/>
              <a:defRPr/>
            </a:pPr>
            <a:r>
              <a:rPr lang="en-US" sz="2400" dirty="0"/>
              <a:t>Students are neither “under-accommodated” nor “over-accommodated”</a:t>
            </a:r>
          </a:p>
          <a:p>
            <a:pPr marL="342900" indent="-342900">
              <a:buFont typeface="Arial" panose="020B0604020202020204" pitchFamily="34" charset="0"/>
              <a:buChar char="•"/>
              <a:defRPr/>
            </a:pPr>
            <a:r>
              <a:rPr lang="en-US" sz="2400" dirty="0"/>
              <a:t>Services and supports are linked logically to PLAAFP/needs</a:t>
            </a:r>
          </a:p>
          <a:p>
            <a:pPr marL="342900" indent="-342900">
              <a:buFont typeface="Arial" panose="020B0604020202020204" pitchFamily="34" charset="0"/>
              <a:buChar char="•"/>
              <a:defRPr/>
            </a:pPr>
            <a:r>
              <a:rPr lang="en-US" sz="2400" dirty="0"/>
              <a:t>Data from evaluation and progress monitoring are used to examine the IEP’s appropriateness on a regular basis</a:t>
            </a:r>
          </a:p>
          <a:p>
            <a:endParaRPr lang="en-US" dirty="0"/>
          </a:p>
        </p:txBody>
      </p:sp>
    </p:spTree>
    <p:extLst>
      <p:ext uri="{BB962C8B-B14F-4D97-AF65-F5344CB8AC3E}">
        <p14:creationId xmlns:p14="http://schemas.microsoft.com/office/powerpoint/2010/main" val="105596956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0" y="0"/>
            <a:ext cx="9210907" cy="6705056"/>
          </a:xfrm>
          <a:prstGeom prst="rect">
            <a:avLst/>
          </a:prstGeom>
          <a:gradFill rotWithShape="0">
            <a:gsLst>
              <a:gs pos="0">
                <a:srgbClr val="F4EAC4"/>
              </a:gs>
              <a:gs pos="100000">
                <a:srgbClr val="FFFFFF"/>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9pPr>
          </a:lstStyle>
          <a:p>
            <a:pPr algn="ctr" eaLnBrk="1" hangingPunct="1">
              <a:lnSpc>
                <a:spcPct val="89000"/>
              </a:lnSpc>
              <a:buFont typeface="Arial" charset="0"/>
              <a:buNone/>
            </a:pPr>
            <a:r>
              <a:rPr lang="en-GB" altLang="en-US" sz="1800" dirty="0">
                <a:solidFill>
                  <a:srgbClr val="000000"/>
                </a:solidFill>
              </a:rPr>
              <a:t>           </a:t>
            </a:r>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7300" y="220853"/>
            <a:ext cx="4724400" cy="712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4096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939" y="310222"/>
            <a:ext cx="835501" cy="6190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40966" name="Rectangle 7"/>
          <p:cNvSpPr>
            <a:spLocks noChangeArrowheads="1"/>
          </p:cNvSpPr>
          <p:nvPr/>
        </p:nvSpPr>
        <p:spPr bwMode="auto">
          <a:xfrm>
            <a:off x="637954" y="2100715"/>
            <a:ext cx="7708604" cy="13674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9pPr>
          </a:lstStyle>
          <a:p>
            <a:pPr lvl="1" indent="0" algn="ctr" eaLnBrk="1" hangingPunct="1">
              <a:lnSpc>
                <a:spcPct val="94000"/>
              </a:lnSpc>
            </a:pPr>
            <a:r>
              <a:rPr lang="en-US" altLang="en-US" sz="4400" dirty="0"/>
              <a:t>Research Support:</a:t>
            </a:r>
          </a:p>
          <a:p>
            <a:pPr lvl="1" indent="0" algn="ctr" eaLnBrk="1" hangingPunct="1">
              <a:lnSpc>
                <a:spcPct val="94000"/>
              </a:lnSpc>
            </a:pPr>
            <a:r>
              <a:rPr lang="en-US" altLang="en-US" sz="4400" dirty="0"/>
              <a:t>Impact and User Feedback</a:t>
            </a:r>
            <a:r>
              <a:rPr lang="en-US" altLang="en-US" sz="4400" b="1" dirty="0">
                <a:solidFill>
                  <a:srgbClr val="000000"/>
                </a:solidFill>
              </a:rPr>
              <a:t>	</a:t>
            </a:r>
            <a:endParaRPr lang="en-US" altLang="en-US" sz="4400" dirty="0"/>
          </a:p>
        </p:txBody>
      </p:sp>
    </p:spTree>
    <p:extLst>
      <p:ext uri="{BB962C8B-B14F-4D97-AF65-F5344CB8AC3E}">
        <p14:creationId xmlns:p14="http://schemas.microsoft.com/office/powerpoint/2010/main" val="15049871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6781800" y="0"/>
            <a:ext cx="2362200" cy="6808788"/>
          </a:xfrm>
          <a:prstGeom prst="rect">
            <a:avLst/>
          </a:prstGeom>
          <a:gradFill rotWithShape="0">
            <a:gsLst>
              <a:gs pos="0">
                <a:srgbClr val="F4EAC4"/>
              </a:gs>
              <a:gs pos="100000">
                <a:srgbClr val="FFFFFF"/>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9pPr>
          </a:lstStyle>
          <a:p>
            <a:pPr algn="ctr" eaLnBrk="1" hangingPunct="1">
              <a:lnSpc>
                <a:spcPct val="94000"/>
              </a:lnSpc>
              <a:buFont typeface="Arial" charset="0"/>
              <a:buNone/>
            </a:pPr>
            <a:r>
              <a:rPr lang="en-GB" altLang="x-none" sz="1800">
                <a:solidFill>
                  <a:srgbClr val="000000"/>
                </a:solidFill>
              </a:rPr>
              <a:t>           </a:t>
            </a:r>
          </a:p>
        </p:txBody>
      </p:sp>
      <p:pic>
        <p:nvPicPr>
          <p:cNvPr id="2457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316663"/>
            <a:ext cx="1622425" cy="285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pic>
        <p:nvPicPr>
          <p:cNvPr id="2457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169863"/>
            <a:ext cx="1219200" cy="903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24580" name="Rectangle 7"/>
          <p:cNvSpPr>
            <a:spLocks noChangeArrowheads="1"/>
          </p:cNvSpPr>
          <p:nvPr/>
        </p:nvSpPr>
        <p:spPr bwMode="auto">
          <a:xfrm>
            <a:off x="381000" y="1600200"/>
            <a:ext cx="60960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9pPr>
          </a:lstStyle>
          <a:p>
            <a:pPr eaLnBrk="1" hangingPunct="1">
              <a:lnSpc>
                <a:spcPct val="94000"/>
              </a:lnSpc>
              <a:buFont typeface="Arial" charset="0"/>
              <a:buNone/>
            </a:pPr>
            <a:endParaRPr lang="en-GB" altLang="x-none" sz="2800" b="1">
              <a:solidFill>
                <a:srgbClr val="000000"/>
              </a:solidFill>
            </a:endParaRPr>
          </a:p>
          <a:p>
            <a:pPr eaLnBrk="1" hangingPunct="1">
              <a:lnSpc>
                <a:spcPct val="94000"/>
              </a:lnSpc>
              <a:buFont typeface="Arial" charset="0"/>
              <a:buNone/>
            </a:pPr>
            <a:r>
              <a:rPr lang="en-GB" altLang="x-none" sz="1800">
                <a:solidFill>
                  <a:srgbClr val="4E3A27"/>
                </a:solidFill>
                <a:latin typeface="Gill Sans" charset="0"/>
              </a:rPr>
              <a:t>   </a:t>
            </a:r>
          </a:p>
        </p:txBody>
      </p:sp>
      <p:pic>
        <p:nvPicPr>
          <p:cNvPr id="24581"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5163" y="5613400"/>
            <a:ext cx="1981200" cy="515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24582" name="TextBox 1"/>
          <p:cNvSpPr txBox="1">
            <a:spLocks noChangeArrowheads="1"/>
          </p:cNvSpPr>
          <p:nvPr/>
        </p:nvSpPr>
        <p:spPr bwMode="auto">
          <a:xfrm>
            <a:off x="3629025" y="1447800"/>
            <a:ext cx="18415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endParaRPr lang="en-US" altLang="x-none" sz="1800"/>
          </a:p>
          <a:p>
            <a:pPr algn="ctr" eaLnBrk="1" hangingPunct="1"/>
            <a:endParaRPr lang="en-US" altLang="x-none" sz="1800"/>
          </a:p>
        </p:txBody>
      </p:sp>
      <p:sp>
        <p:nvSpPr>
          <p:cNvPr id="24583" name="TextBox 4"/>
          <p:cNvSpPr txBox="1">
            <a:spLocks noChangeArrowheads="1"/>
          </p:cNvSpPr>
          <p:nvPr/>
        </p:nvSpPr>
        <p:spPr bwMode="auto">
          <a:xfrm flipH="1">
            <a:off x="6988175" y="1779588"/>
            <a:ext cx="1871663" cy="2678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x-none" sz="2800"/>
              <a:t>Change in Teachers</a:t>
            </a:r>
            <a:r>
              <a:rPr lang="en-US" altLang="en-US" sz="2800"/>
              <a:t>’</a:t>
            </a:r>
            <a:r>
              <a:rPr lang="en-US" altLang="x-none" sz="2800"/>
              <a:t> Practices – Goal Quality Scores</a:t>
            </a:r>
          </a:p>
        </p:txBody>
      </p:sp>
      <p:pic>
        <p:nvPicPr>
          <p:cNvPr id="24584"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0538" y="515938"/>
            <a:ext cx="6089650" cy="5705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6781800" y="0"/>
            <a:ext cx="2362200" cy="6808788"/>
          </a:xfrm>
          <a:prstGeom prst="rect">
            <a:avLst/>
          </a:prstGeom>
          <a:gradFill rotWithShape="0">
            <a:gsLst>
              <a:gs pos="0">
                <a:srgbClr val="F4EAC4"/>
              </a:gs>
              <a:gs pos="100000">
                <a:srgbClr val="FFFFFF"/>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9pPr>
          </a:lstStyle>
          <a:p>
            <a:pPr algn="ctr" eaLnBrk="1" hangingPunct="1">
              <a:lnSpc>
                <a:spcPct val="94000"/>
              </a:lnSpc>
              <a:buFont typeface="Arial" charset="0"/>
              <a:buNone/>
            </a:pPr>
            <a:r>
              <a:rPr lang="en-GB" altLang="x-none" sz="1800">
                <a:solidFill>
                  <a:srgbClr val="000000"/>
                </a:solidFill>
              </a:rPr>
              <a:t>           </a:t>
            </a:r>
          </a:p>
        </p:txBody>
      </p:sp>
      <p:pic>
        <p:nvPicPr>
          <p:cNvPr id="2662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316663"/>
            <a:ext cx="1622425" cy="285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pic>
        <p:nvPicPr>
          <p:cNvPr id="2662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169863"/>
            <a:ext cx="1219200" cy="903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26628" name="Rectangle 7"/>
          <p:cNvSpPr>
            <a:spLocks noChangeArrowheads="1"/>
          </p:cNvSpPr>
          <p:nvPr/>
        </p:nvSpPr>
        <p:spPr bwMode="auto">
          <a:xfrm>
            <a:off x="381000" y="1600200"/>
            <a:ext cx="60960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charset="0"/>
                <a:ea typeface="ＭＳ Ｐゴシック" charset="-128"/>
              </a:defRPr>
            </a:lvl9pPr>
          </a:lstStyle>
          <a:p>
            <a:pPr eaLnBrk="1" hangingPunct="1">
              <a:lnSpc>
                <a:spcPct val="94000"/>
              </a:lnSpc>
              <a:buFont typeface="Arial" charset="0"/>
              <a:buNone/>
            </a:pPr>
            <a:endParaRPr lang="en-GB" altLang="x-none" sz="2800" b="1">
              <a:solidFill>
                <a:srgbClr val="000000"/>
              </a:solidFill>
            </a:endParaRPr>
          </a:p>
          <a:p>
            <a:pPr eaLnBrk="1" hangingPunct="1">
              <a:lnSpc>
                <a:spcPct val="94000"/>
              </a:lnSpc>
              <a:buFont typeface="Arial" charset="0"/>
              <a:buNone/>
            </a:pPr>
            <a:r>
              <a:rPr lang="en-GB" altLang="x-none" sz="1800">
                <a:solidFill>
                  <a:srgbClr val="4E3A27"/>
                </a:solidFill>
                <a:latin typeface="Gill Sans" charset="0"/>
              </a:rPr>
              <a:t>   </a:t>
            </a:r>
          </a:p>
        </p:txBody>
      </p:sp>
      <p:pic>
        <p:nvPicPr>
          <p:cNvPr id="2662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5163" y="5613400"/>
            <a:ext cx="1981200" cy="515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26630" name="TextBox 1"/>
          <p:cNvSpPr txBox="1">
            <a:spLocks noChangeArrowheads="1"/>
          </p:cNvSpPr>
          <p:nvPr/>
        </p:nvSpPr>
        <p:spPr bwMode="auto">
          <a:xfrm>
            <a:off x="3629025" y="1447800"/>
            <a:ext cx="18415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endParaRPr lang="en-US" altLang="x-none" sz="1800"/>
          </a:p>
          <a:p>
            <a:pPr algn="ctr" eaLnBrk="1" hangingPunct="1"/>
            <a:endParaRPr lang="en-US" altLang="x-none" sz="1800"/>
          </a:p>
        </p:txBody>
      </p:sp>
      <p:sp>
        <p:nvSpPr>
          <p:cNvPr id="26631" name="TextBox 4"/>
          <p:cNvSpPr txBox="1">
            <a:spLocks noChangeArrowheads="1"/>
          </p:cNvSpPr>
          <p:nvPr/>
        </p:nvSpPr>
        <p:spPr bwMode="auto">
          <a:xfrm flipH="1">
            <a:off x="6988175" y="1468438"/>
            <a:ext cx="1871663" cy="341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x-none" sz="1800"/>
              <a:t>Change in Student Outcomes – </a:t>
            </a:r>
          </a:p>
          <a:p>
            <a:pPr eaLnBrk="1" hangingPunct="1"/>
            <a:endParaRPr lang="en-US" altLang="x-none" sz="1800"/>
          </a:p>
          <a:p>
            <a:pPr eaLnBrk="1" hangingPunct="1"/>
            <a:r>
              <a:rPr lang="en-US" altLang="x-none" sz="1800"/>
              <a:t>Students of</a:t>
            </a:r>
          </a:p>
          <a:p>
            <a:pPr eaLnBrk="1" hangingPunct="1"/>
            <a:r>
              <a:rPr lang="en-US" altLang="en-US" sz="1800"/>
              <a:t>“</a:t>
            </a:r>
            <a:r>
              <a:rPr lang="en-US" altLang="x-none" sz="1800"/>
              <a:t>High Use</a:t>
            </a:r>
            <a:r>
              <a:rPr lang="en-US" altLang="en-US" sz="1800"/>
              <a:t>”</a:t>
            </a:r>
            <a:r>
              <a:rPr lang="en-US" altLang="x-none" sz="1800"/>
              <a:t> teachers had steeper slope of change</a:t>
            </a:r>
          </a:p>
          <a:p>
            <a:pPr eaLnBrk="1" hangingPunct="1"/>
            <a:endParaRPr lang="en-US" altLang="x-none" sz="1800"/>
          </a:p>
          <a:p>
            <a:pPr eaLnBrk="1" hangingPunct="1"/>
            <a:endParaRPr lang="en-US" altLang="x-none" sz="1800"/>
          </a:p>
          <a:p>
            <a:pPr eaLnBrk="1" hangingPunct="1"/>
            <a:endParaRPr lang="en-US" altLang="x-none" sz="1800"/>
          </a:p>
        </p:txBody>
      </p:sp>
      <p:pic>
        <p:nvPicPr>
          <p:cNvPr id="26632"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7800" y="407988"/>
            <a:ext cx="6481763" cy="5810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33" name="Rectangle 8193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935" name="Freeform: Shape 81934">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937" name="Rectangle 81936">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39" name="Rectangle 81938">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1" name="Freeform: Shape 81940">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943" name="Isosceles Triangle 81942">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5" name="Isosceles Triangle 81944">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21" name="Rectangle 1"/>
          <p:cNvSpPr>
            <a:spLocks noChangeArrowheads="1"/>
          </p:cNvSpPr>
          <p:nvPr/>
        </p:nvSpPr>
        <p:spPr bwMode="auto">
          <a:xfrm>
            <a:off x="6164280" y="876015"/>
            <a:ext cx="1915307" cy="4943952"/>
          </a:xfrm>
          <a:prstGeom prst="rect">
            <a:avLst/>
          </a:prstGeom>
          <a:gradFill rotWithShape="0">
            <a:gsLst>
              <a:gs pos="0">
                <a:srgbClr val="F4EAC4"/>
              </a:gs>
              <a:gs pos="100000">
                <a:srgbClr val="FFFFFF"/>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lIns="67500" tIns="35100" rIns="67500" bIns="351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9pPr>
          </a:lstStyle>
          <a:p>
            <a:pPr algn="ctr" defTabSz="402336">
              <a:lnSpc>
                <a:spcPct val="89000"/>
              </a:lnSpc>
              <a:spcAft>
                <a:spcPts val="600"/>
              </a:spcAft>
              <a:buClr>
                <a:srgbClr val="000000"/>
              </a:buClr>
              <a:buSzPct val="100000"/>
              <a:tabLst>
                <a:tab pos="0" algn="l"/>
                <a:tab pos="402336" algn="l"/>
                <a:tab pos="804672" algn="l"/>
                <a:tab pos="1207008" algn="l"/>
                <a:tab pos="1609344" algn="l"/>
                <a:tab pos="2011680" algn="l"/>
                <a:tab pos="2414016" algn="l"/>
                <a:tab pos="2816352" algn="l"/>
                <a:tab pos="3218688" algn="l"/>
                <a:tab pos="3621024" algn="l"/>
                <a:tab pos="4023360" algn="l"/>
                <a:tab pos="4425696" algn="l"/>
                <a:tab pos="4828032" algn="l"/>
                <a:tab pos="5230368" algn="l"/>
                <a:tab pos="5632704" algn="l"/>
                <a:tab pos="6035040" algn="l"/>
                <a:tab pos="6437376" algn="l"/>
                <a:tab pos="6839712" algn="l"/>
                <a:tab pos="7242048" algn="l"/>
                <a:tab pos="7644384" algn="l"/>
                <a:tab pos="8046720" algn="l"/>
              </a:tabLst>
            </a:pPr>
            <a:r>
              <a:rPr lang="en-GB" altLang="x-none" sz="1584" kern="1200">
                <a:solidFill>
                  <a:srgbClr val="000000"/>
                </a:solidFill>
                <a:latin typeface="Arial" charset="0"/>
                <a:ea typeface="ＭＳ Ｐゴシック" charset="-128"/>
                <a:cs typeface="+mn-cs"/>
              </a:rPr>
              <a:t>           </a:t>
            </a:r>
            <a:endParaRPr lang="en-GB" altLang="x-none" sz="1800">
              <a:solidFill>
                <a:srgbClr val="000000"/>
              </a:solidFill>
            </a:endParaRPr>
          </a:p>
        </p:txBody>
      </p:sp>
      <p:pic>
        <p:nvPicPr>
          <p:cNvPr id="81922" name="Picture 2" descr="A computer screen capture&#10;&#10;Description automatically generated with low confid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4562" y="916777"/>
            <a:ext cx="4485025" cy="6766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81925" name="Picture 6" descr="Logo&#10;&#10;Description automatically generated with low confid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3041" y="1515581"/>
            <a:ext cx="808379" cy="5989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81927" name="TextBox 11"/>
          <p:cNvSpPr txBox="1">
            <a:spLocks noChangeArrowheads="1"/>
          </p:cNvSpPr>
          <p:nvPr/>
        </p:nvSpPr>
        <p:spPr bwMode="auto">
          <a:xfrm>
            <a:off x="1064412" y="643467"/>
            <a:ext cx="2754011" cy="55710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bg1"/>
                </a:solidFill>
                <a:latin typeface="Arial" charset="0"/>
                <a:ea typeface="ＭＳ Ｐゴシック" charset="-128"/>
              </a:defRPr>
            </a:lvl1pPr>
            <a:lvl2pPr marL="742950" indent="-285750" eaLnBrk="0" hangingPunct="0">
              <a:defRPr sz="2400">
                <a:solidFill>
                  <a:schemeClr val="bg1"/>
                </a:solidFill>
                <a:latin typeface="Arial" charset="0"/>
                <a:ea typeface="ＭＳ Ｐゴシック" charset="-128"/>
              </a:defRPr>
            </a:lvl2pPr>
            <a:lvl3pPr marL="1143000" indent="-228600" eaLnBrk="0" hangingPunct="0">
              <a:defRPr sz="2400">
                <a:solidFill>
                  <a:schemeClr val="bg1"/>
                </a:solidFill>
                <a:latin typeface="Arial" charset="0"/>
                <a:ea typeface="ＭＳ Ｐゴシック" charset="-128"/>
              </a:defRPr>
            </a:lvl3pPr>
            <a:lvl4pPr marL="1600200" indent="-228600" eaLnBrk="0" hangingPunct="0">
              <a:defRPr sz="2400">
                <a:solidFill>
                  <a:schemeClr val="bg1"/>
                </a:solidFill>
                <a:latin typeface="Arial" charset="0"/>
                <a:ea typeface="ＭＳ Ｐゴシック" charset="-128"/>
              </a:defRPr>
            </a:lvl4pPr>
            <a:lvl5pPr marL="2057400" indent="-228600" eaLnBrk="0" hangingPunct="0">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bg1"/>
                </a:solidFill>
                <a:latin typeface="Arial" charset="0"/>
                <a:ea typeface="ＭＳ Ｐゴシック" charset="-128"/>
              </a:defRPr>
            </a:lvl9pPr>
          </a:lstStyle>
          <a:p>
            <a:pPr algn="ctr" defTabSz="402336" eaLnBrk="1" hangingPunct="1">
              <a:spcAft>
                <a:spcPts val="600"/>
              </a:spcAft>
            </a:pPr>
            <a:endParaRPr lang="en-US" altLang="x-none" sz="660" kern="1200">
              <a:solidFill>
                <a:srgbClr val="000000"/>
              </a:solidFill>
              <a:latin typeface="Arial" charset="0"/>
              <a:ea typeface="ＭＳ Ｐゴシック" charset="-128"/>
              <a:cs typeface="+mn-cs"/>
            </a:endParaRPr>
          </a:p>
          <a:p>
            <a:pPr defTabSz="402336" eaLnBrk="1" hangingPunct="1">
              <a:spcAft>
                <a:spcPts val="600"/>
              </a:spcAft>
            </a:pPr>
            <a:r>
              <a:rPr lang="en-US" altLang="x-none" sz="1584" kern="1200">
                <a:solidFill>
                  <a:srgbClr val="000000"/>
                </a:solidFill>
                <a:latin typeface="Arial" charset="0"/>
                <a:ea typeface="ＭＳ Ｐゴシック" charset="-128"/>
                <a:cs typeface="+mn-cs"/>
              </a:rPr>
              <a:t>- </a:t>
            </a:r>
            <a:r>
              <a:rPr lang="en-US" sz="1584" kern="1200">
                <a:solidFill>
                  <a:schemeClr val="tx1"/>
                </a:solidFill>
                <a:latin typeface="Arial" charset="0"/>
                <a:ea typeface="ＭＳ Ｐゴシック" charset="-128"/>
                <a:cs typeface="+mn-cs"/>
              </a:rPr>
              <a:t>Overall, there is a goldmine of information!  When I’ve attended one day workshops addressing changes in IEPs, I’ve felt overwhelmed by having all of the info thrown at me at once.  Having this site available to access at my leisure and when it is needed is wonderful!</a:t>
            </a:r>
          </a:p>
          <a:p>
            <a:pPr defTabSz="402336" eaLnBrk="1" hangingPunct="1">
              <a:spcAft>
                <a:spcPts val="600"/>
              </a:spcAft>
            </a:pPr>
            <a:endParaRPr lang="en-US" altLang="x-none" sz="1584" kern="1200">
              <a:solidFill>
                <a:srgbClr val="000000"/>
              </a:solidFill>
              <a:latin typeface="Arial" charset="0"/>
              <a:ea typeface="ＭＳ Ｐゴシック" charset="-128"/>
              <a:cs typeface="+mn-cs"/>
            </a:endParaRPr>
          </a:p>
          <a:p>
            <a:pPr defTabSz="402336" eaLnBrk="1" hangingPunct="1">
              <a:spcAft>
                <a:spcPts val="600"/>
              </a:spcAft>
            </a:pPr>
            <a:r>
              <a:rPr lang="en-US" altLang="x-none" sz="1584" kern="1200">
                <a:solidFill>
                  <a:srgbClr val="000000"/>
                </a:solidFill>
                <a:latin typeface="Arial" charset="0"/>
                <a:ea typeface="ＭＳ Ｐゴシック" charset="-128"/>
                <a:cs typeface="+mn-cs"/>
              </a:rPr>
              <a:t>- </a:t>
            </a:r>
            <a:r>
              <a:rPr lang="en-US" altLang="x-none" sz="1584" kern="1200">
                <a:solidFill>
                  <a:schemeClr val="tx1"/>
                </a:solidFill>
                <a:latin typeface="Arial" charset="0"/>
                <a:ea typeface="ＭＳ Ｐゴシック" charset="-128"/>
                <a:cs typeface="+mn-cs"/>
              </a:rPr>
              <a:t>I</a:t>
            </a:r>
            <a:r>
              <a:rPr lang="en-US" sz="1584" kern="1200">
                <a:solidFill>
                  <a:schemeClr val="tx1"/>
                </a:solidFill>
                <a:latin typeface="Arial" charset="0"/>
                <a:ea typeface="ＭＳ Ｐゴシック" charset="-128"/>
                <a:cs typeface="+mn-cs"/>
              </a:rPr>
              <a:t>t made me think about my kids on a deeper level </a:t>
            </a:r>
            <a:endParaRPr lang="en-US" altLang="x-none" sz="1584" kern="1200">
              <a:solidFill>
                <a:schemeClr val="tx1"/>
              </a:solidFill>
              <a:latin typeface="Arial" charset="0"/>
              <a:ea typeface="ＭＳ Ｐゴシック" charset="-128"/>
              <a:cs typeface="+mn-cs"/>
            </a:endParaRPr>
          </a:p>
          <a:p>
            <a:pPr defTabSz="402336" eaLnBrk="1" hangingPunct="1">
              <a:spcAft>
                <a:spcPts val="600"/>
              </a:spcAft>
            </a:pPr>
            <a:r>
              <a:rPr lang="en-US" altLang="x-none" sz="1584" kern="1200">
                <a:solidFill>
                  <a:schemeClr val="tx1"/>
                </a:solidFill>
                <a:latin typeface="Arial" charset="0"/>
                <a:ea typeface="ＭＳ Ｐゴシック" charset="-128"/>
                <a:cs typeface="+mn-cs"/>
              </a:rPr>
              <a:t> </a:t>
            </a:r>
          </a:p>
          <a:p>
            <a:pPr defTabSz="402336" eaLnBrk="1" hangingPunct="1">
              <a:spcAft>
                <a:spcPts val="600"/>
              </a:spcAft>
            </a:pPr>
            <a:r>
              <a:rPr lang="en-US" altLang="x-none" sz="1584" kern="1200">
                <a:solidFill>
                  <a:schemeClr val="tx1"/>
                </a:solidFill>
                <a:latin typeface="Arial" charset="0"/>
                <a:ea typeface="ＭＳ Ｐゴシック" charset="-128"/>
                <a:cs typeface="+mn-cs"/>
              </a:rPr>
              <a:t>-</a:t>
            </a:r>
            <a:r>
              <a:rPr lang="en-US" sz="1584" kern="1200">
                <a:solidFill>
                  <a:schemeClr val="tx1"/>
                </a:solidFill>
                <a:latin typeface="Arial" charset="0"/>
                <a:ea typeface="ＭＳ Ｐゴシック" charset="-128"/>
                <a:cs typeface="+mn-cs"/>
              </a:rPr>
              <a:t>I have been known to be nervous during IEP meetings knowing the goals, objectives, and present levels may be less than adequate.  I now have confidence in the IEP and know it is a quality (IEP). </a:t>
            </a:r>
            <a:endParaRPr lang="en-US" altLang="x-none" sz="1800">
              <a:solidFill>
                <a:schemeClr val="tx1"/>
              </a:solidFill>
            </a:endParaRPr>
          </a:p>
        </p:txBody>
      </p:sp>
      <p:sp>
        <p:nvSpPr>
          <p:cNvPr id="81928" name="TextBox 12"/>
          <p:cNvSpPr txBox="1">
            <a:spLocks noChangeArrowheads="1"/>
          </p:cNvSpPr>
          <p:nvPr/>
        </p:nvSpPr>
        <p:spPr bwMode="auto">
          <a:xfrm>
            <a:off x="4042285" y="1515581"/>
            <a:ext cx="2121995" cy="45507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128"/>
              </a:defRPr>
            </a:lvl1pPr>
            <a:lvl2pPr marL="742950" indent="-285750" eaLnBrk="0" hangingPunct="0">
              <a:defRPr sz="2400">
                <a:solidFill>
                  <a:schemeClr val="bg1"/>
                </a:solidFill>
                <a:latin typeface="Arial" charset="0"/>
                <a:ea typeface="ＭＳ Ｐゴシック" charset="-128"/>
              </a:defRPr>
            </a:lvl2pPr>
            <a:lvl3pPr marL="1143000" indent="-228600" eaLnBrk="0" hangingPunct="0">
              <a:defRPr sz="2400">
                <a:solidFill>
                  <a:schemeClr val="bg1"/>
                </a:solidFill>
                <a:latin typeface="Arial" charset="0"/>
                <a:ea typeface="ＭＳ Ｐゴシック" charset="-128"/>
              </a:defRPr>
            </a:lvl3pPr>
            <a:lvl4pPr marL="1600200" indent="-228600" eaLnBrk="0" hangingPunct="0">
              <a:defRPr sz="2400">
                <a:solidFill>
                  <a:schemeClr val="bg1"/>
                </a:solidFill>
                <a:latin typeface="Arial" charset="0"/>
                <a:ea typeface="ＭＳ Ｐゴシック" charset="-128"/>
              </a:defRPr>
            </a:lvl4pPr>
            <a:lvl5pPr marL="2057400" indent="-228600" eaLnBrk="0" hangingPunct="0">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bg1"/>
                </a:solidFill>
                <a:latin typeface="Arial" charset="0"/>
                <a:ea typeface="ＭＳ Ｐゴシック" charset="-128"/>
              </a:defRPr>
            </a:lvl9pPr>
          </a:lstStyle>
          <a:p>
            <a:pPr algn="ctr" defTabSz="402336" eaLnBrk="1" hangingPunct="1">
              <a:spcAft>
                <a:spcPts val="600"/>
              </a:spcAft>
            </a:pPr>
            <a:endParaRPr lang="en-US" altLang="x-none" sz="660" kern="1200">
              <a:solidFill>
                <a:srgbClr val="000000"/>
              </a:solidFill>
              <a:latin typeface="Arial" charset="0"/>
              <a:ea typeface="ＭＳ Ｐゴシック" charset="-128"/>
              <a:cs typeface="+mn-cs"/>
            </a:endParaRPr>
          </a:p>
          <a:p>
            <a:pPr defTabSz="402336">
              <a:spcAft>
                <a:spcPts val="600"/>
              </a:spcAft>
            </a:pPr>
            <a:r>
              <a:rPr lang="en-US" altLang="x-none" sz="1584" kern="1200">
                <a:solidFill>
                  <a:srgbClr val="000000"/>
                </a:solidFill>
                <a:latin typeface="Arial" charset="0"/>
                <a:ea typeface="ＭＳ Ｐゴシック" charset="-128"/>
                <a:cs typeface="+mn-cs"/>
              </a:rPr>
              <a:t>- </a:t>
            </a:r>
            <a:r>
              <a:rPr lang="en-US" sz="1584" kern="1200">
                <a:solidFill>
                  <a:schemeClr val="tx1"/>
                </a:solidFill>
                <a:latin typeface="Arial" charset="0"/>
                <a:ea typeface="ＭＳ Ｐゴシック" charset="-128"/>
                <a:cs typeface="+mn-cs"/>
              </a:rPr>
              <a:t>I think I was on the right track, but this helped to solidify the proper way and most useful way to write goals and objectives that are measurable and realistic</a:t>
            </a:r>
          </a:p>
          <a:p>
            <a:pPr defTabSz="402336" eaLnBrk="1" hangingPunct="1">
              <a:spcAft>
                <a:spcPts val="600"/>
              </a:spcAft>
            </a:pPr>
            <a:endParaRPr lang="en-US" altLang="x-none" sz="1584" kern="1200">
              <a:solidFill>
                <a:srgbClr val="000000"/>
              </a:solidFill>
              <a:latin typeface="Arial" charset="0"/>
              <a:ea typeface="ＭＳ Ｐゴシック" charset="-128"/>
              <a:cs typeface="+mn-cs"/>
            </a:endParaRPr>
          </a:p>
          <a:p>
            <a:pPr defTabSz="402336" eaLnBrk="1" hangingPunct="1">
              <a:spcAft>
                <a:spcPts val="600"/>
              </a:spcAft>
            </a:pPr>
            <a:r>
              <a:rPr lang="en-US" altLang="x-none" sz="1584" kern="1200">
                <a:solidFill>
                  <a:srgbClr val="000000"/>
                </a:solidFill>
                <a:latin typeface="Arial" charset="0"/>
                <a:ea typeface="ＭＳ Ｐゴシック" charset="-128"/>
                <a:cs typeface="+mn-cs"/>
              </a:rPr>
              <a:t>- </a:t>
            </a:r>
            <a:r>
              <a:rPr lang="en-US" sz="1584" kern="1200">
                <a:solidFill>
                  <a:schemeClr val="tx1"/>
                </a:solidFill>
                <a:latin typeface="Arial" charset="0"/>
                <a:ea typeface="ＭＳ Ｐゴシック" charset="-128"/>
                <a:cs typeface="+mn-cs"/>
              </a:rPr>
              <a:t>Because my goals are more in-depth my assessments for next year will be more student centered to focus on achieving the individual goals and objectives </a:t>
            </a:r>
          </a:p>
          <a:p>
            <a:pPr eaLnBrk="1" hangingPunct="1">
              <a:spcAft>
                <a:spcPts val="600"/>
              </a:spcAft>
            </a:pPr>
            <a:endParaRPr lang="en-US" altLang="x-none" sz="1500">
              <a:solidFill>
                <a:schemeClr val="tx1"/>
              </a:solidFill>
            </a:endParaRPr>
          </a:p>
        </p:txBody>
      </p:sp>
      <p:sp>
        <p:nvSpPr>
          <p:cNvPr id="3" name="TextBox 2"/>
          <p:cNvSpPr txBox="1"/>
          <p:nvPr/>
        </p:nvSpPr>
        <p:spPr>
          <a:xfrm>
            <a:off x="6563041" y="2663274"/>
            <a:ext cx="1303126" cy="1096326"/>
          </a:xfrm>
          <a:prstGeom prst="rect">
            <a:avLst/>
          </a:prstGeom>
          <a:noFill/>
        </p:spPr>
        <p:txBody>
          <a:bodyPr wrap="square" rtlCol="0">
            <a:spAutoFit/>
          </a:bodyPr>
          <a:lstStyle/>
          <a:p>
            <a:pPr defTabSz="402336">
              <a:spcAft>
                <a:spcPts val="600"/>
              </a:spcAft>
            </a:pPr>
            <a:r>
              <a:rPr lang="en-GB" altLang="x-none" sz="2112" b="1" kern="1200">
                <a:solidFill>
                  <a:srgbClr val="6E8BBE"/>
                </a:solidFill>
                <a:latin typeface="+mn-lt"/>
                <a:ea typeface="+mn-ea"/>
                <a:cs typeface="+mn-cs"/>
              </a:rPr>
              <a:t>User Feedback</a:t>
            </a:r>
          </a:p>
          <a:p>
            <a:pPr>
              <a:spcAft>
                <a:spcPts val="600"/>
              </a:spcAft>
            </a:pPr>
            <a:endParaRPr lang="en-US"/>
          </a:p>
        </p:txBody>
      </p:sp>
    </p:spTree>
    <p:extLst>
      <p:ext uri="{BB962C8B-B14F-4D97-AF65-F5344CB8AC3E}">
        <p14:creationId xmlns:p14="http://schemas.microsoft.com/office/powerpoint/2010/main" val="122342042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33" name="Rectangle 8193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935" name="Freeform: Shape 81934">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937" name="Rectangle 81936">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39" name="Rectangle 81938">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1" name="Freeform: Shape 81940">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943" name="Isosceles Triangle 81942">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5" name="Isosceles Triangle 81944">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21" name="Rectangle 1"/>
          <p:cNvSpPr>
            <a:spLocks noChangeArrowheads="1"/>
          </p:cNvSpPr>
          <p:nvPr/>
        </p:nvSpPr>
        <p:spPr bwMode="auto">
          <a:xfrm>
            <a:off x="6125241" y="643467"/>
            <a:ext cx="2000694" cy="5164358"/>
          </a:xfrm>
          <a:prstGeom prst="rect">
            <a:avLst/>
          </a:prstGeom>
          <a:gradFill rotWithShape="0">
            <a:gsLst>
              <a:gs pos="0">
                <a:srgbClr val="F4EAC4"/>
              </a:gs>
              <a:gs pos="100000">
                <a:srgbClr val="FFFFFF"/>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lIns="67500" tIns="35100" rIns="67500" bIns="351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9pPr>
          </a:lstStyle>
          <a:p>
            <a:pPr algn="ctr" defTabSz="420624">
              <a:lnSpc>
                <a:spcPct val="89000"/>
              </a:lnSpc>
              <a:spcAft>
                <a:spcPts val="600"/>
              </a:spcAft>
              <a:buClr>
                <a:srgbClr val="000000"/>
              </a:buClr>
              <a:buSzPct val="100000"/>
              <a:tabLst>
                <a:tab pos="0" algn="l"/>
                <a:tab pos="420624" algn="l"/>
                <a:tab pos="841248" algn="l"/>
                <a:tab pos="1261872" algn="l"/>
                <a:tab pos="1682496" algn="l"/>
                <a:tab pos="2103120" algn="l"/>
                <a:tab pos="2523744" algn="l"/>
                <a:tab pos="2944368" algn="l"/>
                <a:tab pos="3364992" algn="l"/>
                <a:tab pos="3785616" algn="l"/>
                <a:tab pos="4206240" algn="l"/>
                <a:tab pos="4626864" algn="l"/>
                <a:tab pos="5047488" algn="l"/>
                <a:tab pos="5468112" algn="l"/>
                <a:tab pos="5888736" algn="l"/>
                <a:tab pos="6309360" algn="l"/>
                <a:tab pos="6729984" algn="l"/>
                <a:tab pos="7150608" algn="l"/>
                <a:tab pos="7571232" algn="l"/>
                <a:tab pos="7991856" algn="l"/>
                <a:tab pos="8412480" algn="l"/>
              </a:tabLst>
            </a:pPr>
            <a:r>
              <a:rPr lang="en-GB" altLang="x-none" sz="1656" kern="1200">
                <a:solidFill>
                  <a:srgbClr val="000000"/>
                </a:solidFill>
                <a:latin typeface="Arial" charset="0"/>
                <a:ea typeface="ＭＳ Ｐゴシック" charset="-128"/>
                <a:cs typeface="+mn-cs"/>
              </a:rPr>
              <a:t>           </a:t>
            </a:r>
            <a:endParaRPr lang="en-GB" altLang="x-none" sz="1800">
              <a:solidFill>
                <a:srgbClr val="000000"/>
              </a:solidFill>
            </a:endParaRPr>
          </a:p>
        </p:txBody>
      </p:sp>
      <p:pic>
        <p:nvPicPr>
          <p:cNvPr id="81922" name="Picture 2" descr="A computer screen capture&#10;&#10;Description automatically generated with low confid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0963" y="686046"/>
            <a:ext cx="4684972" cy="7068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81925" name="Picture 6" descr="Logo&#10;&#10;Description automatically generated with low confid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0213" y="1435465"/>
            <a:ext cx="844417" cy="6256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81926" name="Text Box 3"/>
          <p:cNvSpPr txBox="1">
            <a:spLocks noChangeArrowheads="1"/>
          </p:cNvSpPr>
          <p:nvPr/>
        </p:nvSpPr>
        <p:spPr bwMode="auto">
          <a:xfrm>
            <a:off x="6389126" y="1855822"/>
            <a:ext cx="1530506" cy="28709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67500" tIns="35100" rIns="67500" bIns="351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128"/>
              </a:defRPr>
            </a:lvl9pPr>
          </a:lstStyle>
          <a:p>
            <a:pPr defTabSz="420624">
              <a:lnSpc>
                <a:spcPct val="94000"/>
              </a:lnSpc>
              <a:spcAft>
                <a:spcPts val="600"/>
              </a:spcAft>
              <a:buClr>
                <a:srgbClr val="000000"/>
              </a:buClr>
              <a:buSzPct val="100000"/>
              <a:tabLst>
                <a:tab pos="0" algn="l"/>
                <a:tab pos="420624" algn="l"/>
                <a:tab pos="841248" algn="l"/>
                <a:tab pos="1261872" algn="l"/>
                <a:tab pos="1682496" algn="l"/>
                <a:tab pos="2103120" algn="l"/>
                <a:tab pos="2523744" algn="l"/>
                <a:tab pos="2944368" algn="l"/>
                <a:tab pos="3364992" algn="l"/>
                <a:tab pos="3785616" algn="l"/>
                <a:tab pos="4206240" algn="l"/>
                <a:tab pos="4626864" algn="l"/>
                <a:tab pos="5047488" algn="l"/>
                <a:tab pos="5468112" algn="l"/>
                <a:tab pos="5888736" algn="l"/>
                <a:tab pos="6309360" algn="l"/>
                <a:tab pos="6729984" algn="l"/>
                <a:tab pos="7150608" algn="l"/>
                <a:tab pos="7571232" algn="l"/>
                <a:tab pos="7991856" algn="l"/>
                <a:tab pos="8412480" algn="l"/>
              </a:tabLst>
            </a:pPr>
            <a:endParaRPr lang="en-GB" altLang="x-none" sz="1932" b="1" kern="1200">
              <a:solidFill>
                <a:srgbClr val="6E8BBE"/>
              </a:solidFill>
              <a:latin typeface="Arial" charset="0"/>
              <a:ea typeface="ＭＳ Ｐゴシック" charset="-128"/>
              <a:cs typeface="+mn-cs"/>
            </a:endParaRPr>
          </a:p>
          <a:p>
            <a:pPr defTabSz="420624">
              <a:lnSpc>
                <a:spcPct val="94000"/>
              </a:lnSpc>
              <a:spcAft>
                <a:spcPts val="600"/>
              </a:spcAft>
              <a:buClr>
                <a:srgbClr val="000000"/>
              </a:buClr>
              <a:buSzPct val="100000"/>
              <a:tabLst>
                <a:tab pos="0" algn="l"/>
                <a:tab pos="420624" algn="l"/>
                <a:tab pos="841248" algn="l"/>
                <a:tab pos="1261872" algn="l"/>
                <a:tab pos="1682496" algn="l"/>
                <a:tab pos="2103120" algn="l"/>
                <a:tab pos="2523744" algn="l"/>
                <a:tab pos="2944368" algn="l"/>
                <a:tab pos="3364992" algn="l"/>
                <a:tab pos="3785616" algn="l"/>
                <a:tab pos="4206240" algn="l"/>
                <a:tab pos="4626864" algn="l"/>
                <a:tab pos="5047488" algn="l"/>
                <a:tab pos="5468112" algn="l"/>
                <a:tab pos="5888736" algn="l"/>
                <a:tab pos="6309360" algn="l"/>
                <a:tab pos="6729984" algn="l"/>
                <a:tab pos="7150608" algn="l"/>
                <a:tab pos="7571232" algn="l"/>
                <a:tab pos="7991856" algn="l"/>
                <a:tab pos="8412480" algn="l"/>
              </a:tabLst>
            </a:pPr>
            <a:endParaRPr lang="en-GB" altLang="x-none" sz="1932" b="1" kern="1200">
              <a:solidFill>
                <a:srgbClr val="6E8BBE"/>
              </a:solidFill>
              <a:latin typeface="Arial" charset="0"/>
              <a:ea typeface="ＭＳ Ｐゴシック" charset="-128"/>
              <a:cs typeface="+mn-cs"/>
            </a:endParaRPr>
          </a:p>
          <a:p>
            <a:pPr defTabSz="420624">
              <a:lnSpc>
                <a:spcPct val="94000"/>
              </a:lnSpc>
              <a:spcAft>
                <a:spcPts val="600"/>
              </a:spcAft>
              <a:buClr>
                <a:srgbClr val="000000"/>
              </a:buClr>
              <a:buSzPct val="100000"/>
              <a:tabLst>
                <a:tab pos="0" algn="l"/>
                <a:tab pos="420624" algn="l"/>
                <a:tab pos="841248" algn="l"/>
                <a:tab pos="1261872" algn="l"/>
                <a:tab pos="1682496" algn="l"/>
                <a:tab pos="2103120" algn="l"/>
                <a:tab pos="2523744" algn="l"/>
                <a:tab pos="2944368" algn="l"/>
                <a:tab pos="3364992" algn="l"/>
                <a:tab pos="3785616" algn="l"/>
                <a:tab pos="4206240" algn="l"/>
                <a:tab pos="4626864" algn="l"/>
                <a:tab pos="5047488" algn="l"/>
                <a:tab pos="5468112" algn="l"/>
                <a:tab pos="5888736" algn="l"/>
                <a:tab pos="6309360" algn="l"/>
                <a:tab pos="6729984" algn="l"/>
                <a:tab pos="7150608" algn="l"/>
                <a:tab pos="7571232" algn="l"/>
                <a:tab pos="7991856" algn="l"/>
                <a:tab pos="8412480" algn="l"/>
              </a:tabLst>
            </a:pPr>
            <a:r>
              <a:rPr lang="en-GB" altLang="x-none" sz="1932" b="1" kern="1200">
                <a:solidFill>
                  <a:srgbClr val="6E8BBE"/>
                </a:solidFill>
                <a:latin typeface="Arial" charset="0"/>
                <a:ea typeface="ＭＳ Ｐゴシック" charset="-128"/>
                <a:cs typeface="+mn-cs"/>
              </a:rPr>
              <a:t>Increased input / </a:t>
            </a:r>
            <a:r>
              <a:rPr lang="en-GB" altLang="en-US" sz="1932" b="1" kern="1200">
                <a:solidFill>
                  <a:srgbClr val="6E8BBE"/>
                </a:solidFill>
                <a:latin typeface="Arial" charset="0"/>
                <a:ea typeface="ＭＳ Ｐゴシック" charset="-128"/>
                <a:cs typeface="+mn-cs"/>
              </a:rPr>
              <a:t>“</a:t>
            </a:r>
            <a:r>
              <a:rPr lang="en-GB" altLang="x-none" sz="1932" b="1" kern="1200">
                <a:solidFill>
                  <a:srgbClr val="6E8BBE"/>
                </a:solidFill>
                <a:latin typeface="Arial" charset="0"/>
                <a:ea typeface="ＭＳ Ｐゴシック" charset="-128"/>
                <a:cs typeface="+mn-cs"/>
              </a:rPr>
              <a:t>buy-in</a:t>
            </a:r>
            <a:r>
              <a:rPr lang="en-GB" altLang="en-US" sz="1932" b="1" kern="1200">
                <a:solidFill>
                  <a:srgbClr val="6E8BBE"/>
                </a:solidFill>
                <a:latin typeface="Arial" charset="0"/>
                <a:ea typeface="ＭＳ Ｐゴシック" charset="-128"/>
                <a:cs typeface="+mn-cs"/>
              </a:rPr>
              <a:t>”</a:t>
            </a:r>
            <a:r>
              <a:rPr lang="en-GB" altLang="x-none" sz="1932" b="1" kern="1200">
                <a:solidFill>
                  <a:srgbClr val="6E8BBE"/>
                </a:solidFill>
                <a:latin typeface="Arial" charset="0"/>
                <a:ea typeface="ＭＳ Ｐゴシック" charset="-128"/>
                <a:cs typeface="+mn-cs"/>
              </a:rPr>
              <a:t> by parents and general  education staff in IEP process </a:t>
            </a:r>
            <a:endParaRPr lang="en-GB" altLang="x-none" sz="2100" b="1">
              <a:solidFill>
                <a:srgbClr val="6E8BBE"/>
              </a:solidFill>
            </a:endParaRPr>
          </a:p>
        </p:txBody>
      </p:sp>
      <p:sp>
        <p:nvSpPr>
          <p:cNvPr id="81927" name="TextBox 11"/>
          <p:cNvSpPr txBox="1">
            <a:spLocks noChangeArrowheads="1"/>
          </p:cNvSpPr>
          <p:nvPr/>
        </p:nvSpPr>
        <p:spPr bwMode="auto">
          <a:xfrm>
            <a:off x="1018064" y="1269084"/>
            <a:ext cx="2422898" cy="49454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bg1"/>
                </a:solidFill>
                <a:latin typeface="Arial" charset="0"/>
                <a:ea typeface="ＭＳ Ｐゴシック" charset="-128"/>
              </a:defRPr>
            </a:lvl1pPr>
            <a:lvl2pPr marL="742950" indent="-285750" eaLnBrk="0" hangingPunct="0">
              <a:defRPr sz="2400">
                <a:solidFill>
                  <a:schemeClr val="bg1"/>
                </a:solidFill>
                <a:latin typeface="Arial" charset="0"/>
                <a:ea typeface="ＭＳ Ｐゴシック" charset="-128"/>
              </a:defRPr>
            </a:lvl2pPr>
            <a:lvl3pPr marL="1143000" indent="-228600" eaLnBrk="0" hangingPunct="0">
              <a:defRPr sz="2400">
                <a:solidFill>
                  <a:schemeClr val="bg1"/>
                </a:solidFill>
                <a:latin typeface="Arial" charset="0"/>
                <a:ea typeface="ＭＳ Ｐゴシック" charset="-128"/>
              </a:defRPr>
            </a:lvl3pPr>
            <a:lvl4pPr marL="1600200" indent="-228600" eaLnBrk="0" hangingPunct="0">
              <a:defRPr sz="2400">
                <a:solidFill>
                  <a:schemeClr val="bg1"/>
                </a:solidFill>
                <a:latin typeface="Arial" charset="0"/>
                <a:ea typeface="ＭＳ Ｐゴシック" charset="-128"/>
              </a:defRPr>
            </a:lvl4pPr>
            <a:lvl5pPr marL="2057400" indent="-228600" eaLnBrk="0" hangingPunct="0">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bg1"/>
                </a:solidFill>
                <a:latin typeface="Arial" charset="0"/>
                <a:ea typeface="ＭＳ Ｐゴシック" charset="-128"/>
              </a:defRPr>
            </a:lvl9pPr>
          </a:lstStyle>
          <a:p>
            <a:pPr defTabSz="420624" eaLnBrk="1" hangingPunct="1">
              <a:spcAft>
                <a:spcPts val="600"/>
              </a:spcAft>
            </a:pPr>
            <a:endParaRPr lang="en-US" altLang="x-none" sz="1656" kern="1200">
              <a:solidFill>
                <a:schemeClr val="tx1"/>
              </a:solidFill>
              <a:latin typeface="Arial" charset="0"/>
              <a:ea typeface="ＭＳ Ｐゴシック" charset="-128"/>
              <a:cs typeface="+mn-cs"/>
            </a:endParaRPr>
          </a:p>
          <a:p>
            <a:pPr defTabSz="420624" eaLnBrk="1" hangingPunct="1">
              <a:spcAft>
                <a:spcPts val="600"/>
              </a:spcAft>
            </a:pPr>
            <a:r>
              <a:rPr lang="en-US" altLang="x-none" sz="1656" kern="1200">
                <a:solidFill>
                  <a:srgbClr val="000000"/>
                </a:solidFill>
                <a:latin typeface="Arial" charset="0"/>
                <a:ea typeface="ＭＳ Ｐゴシック" charset="-128"/>
                <a:cs typeface="+mn-cs"/>
              </a:rPr>
              <a:t>- I had a couple of parents say that the goals were more clear and easier to understand </a:t>
            </a:r>
          </a:p>
          <a:p>
            <a:pPr defTabSz="420624" eaLnBrk="1" hangingPunct="1">
              <a:spcAft>
                <a:spcPts val="600"/>
              </a:spcAft>
            </a:pPr>
            <a:endParaRPr lang="en-US" altLang="x-none" sz="1656" kern="1200">
              <a:solidFill>
                <a:srgbClr val="000000"/>
              </a:solidFill>
              <a:latin typeface="Arial" charset="0"/>
              <a:ea typeface="ＭＳ Ｐゴシック" charset="-128"/>
              <a:cs typeface="+mn-cs"/>
            </a:endParaRPr>
          </a:p>
          <a:p>
            <a:pPr defTabSz="420624" eaLnBrk="1" hangingPunct="1">
              <a:spcAft>
                <a:spcPts val="600"/>
              </a:spcAft>
            </a:pPr>
            <a:r>
              <a:rPr lang="en-US" altLang="x-none" sz="1656" kern="1200">
                <a:solidFill>
                  <a:srgbClr val="000000"/>
                </a:solidFill>
                <a:latin typeface="Arial" charset="0"/>
                <a:ea typeface="ＭＳ Ｐゴシック" charset="-128"/>
                <a:cs typeface="+mn-cs"/>
              </a:rPr>
              <a:t>- Parent IEP Planning sheet was very helpful.  In the past, I feel parents are many times unprepared to discuss concerns about the pupil because they haven</a:t>
            </a:r>
            <a:r>
              <a:rPr lang="en-US" altLang="en-US" sz="1656" kern="1200">
                <a:solidFill>
                  <a:srgbClr val="000000"/>
                </a:solidFill>
                <a:latin typeface="Arial" charset="0"/>
                <a:ea typeface="ＭＳ Ｐゴシック" charset="-128"/>
                <a:cs typeface="+mn-cs"/>
              </a:rPr>
              <a:t>’</a:t>
            </a:r>
            <a:r>
              <a:rPr lang="en-US" altLang="x-none" sz="1656" kern="1200">
                <a:solidFill>
                  <a:srgbClr val="000000"/>
                </a:solidFill>
                <a:latin typeface="Arial" charset="0"/>
                <a:ea typeface="ＭＳ Ｐゴシック" charset="-128"/>
                <a:cs typeface="+mn-cs"/>
              </a:rPr>
              <a:t>t really given it much thought.  It helps parents be prepared better for the IEP.</a:t>
            </a:r>
          </a:p>
          <a:p>
            <a:pPr eaLnBrk="1" hangingPunct="1">
              <a:spcAft>
                <a:spcPts val="600"/>
              </a:spcAft>
            </a:pPr>
            <a:endParaRPr lang="en-US" altLang="x-none" sz="1800">
              <a:solidFill>
                <a:srgbClr val="000000"/>
              </a:solidFill>
            </a:endParaRPr>
          </a:p>
        </p:txBody>
      </p:sp>
      <p:sp>
        <p:nvSpPr>
          <p:cNvPr id="81928" name="TextBox 12"/>
          <p:cNvSpPr txBox="1">
            <a:spLocks noChangeArrowheads="1"/>
          </p:cNvSpPr>
          <p:nvPr/>
        </p:nvSpPr>
        <p:spPr bwMode="auto">
          <a:xfrm>
            <a:off x="3666224" y="1392885"/>
            <a:ext cx="2216595" cy="4753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128"/>
              </a:defRPr>
            </a:lvl1pPr>
            <a:lvl2pPr marL="742950" indent="-285750" eaLnBrk="0" hangingPunct="0">
              <a:defRPr sz="2400">
                <a:solidFill>
                  <a:schemeClr val="bg1"/>
                </a:solidFill>
                <a:latin typeface="Arial" charset="0"/>
                <a:ea typeface="ＭＳ Ｐゴシック" charset="-128"/>
              </a:defRPr>
            </a:lvl2pPr>
            <a:lvl3pPr marL="1143000" indent="-228600" eaLnBrk="0" hangingPunct="0">
              <a:defRPr sz="2400">
                <a:solidFill>
                  <a:schemeClr val="bg1"/>
                </a:solidFill>
                <a:latin typeface="Arial" charset="0"/>
                <a:ea typeface="ＭＳ Ｐゴシック" charset="-128"/>
              </a:defRPr>
            </a:lvl3pPr>
            <a:lvl4pPr marL="1600200" indent="-228600" eaLnBrk="0" hangingPunct="0">
              <a:defRPr sz="2400">
                <a:solidFill>
                  <a:schemeClr val="bg1"/>
                </a:solidFill>
                <a:latin typeface="Arial" charset="0"/>
                <a:ea typeface="ＭＳ Ｐゴシック" charset="-128"/>
              </a:defRPr>
            </a:lvl4pPr>
            <a:lvl5pPr marL="2057400" indent="-228600" eaLnBrk="0" hangingPunct="0">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bg1"/>
                </a:solidFill>
                <a:latin typeface="Arial" charset="0"/>
                <a:ea typeface="ＭＳ Ｐゴシック" charset="-128"/>
              </a:defRPr>
            </a:lvl9pPr>
          </a:lstStyle>
          <a:p>
            <a:pPr algn="ctr" defTabSz="420624" eaLnBrk="1" hangingPunct="1">
              <a:spcAft>
                <a:spcPts val="600"/>
              </a:spcAft>
            </a:pPr>
            <a:endParaRPr lang="en-US" altLang="x-none" sz="690" kern="1200">
              <a:solidFill>
                <a:srgbClr val="000000"/>
              </a:solidFill>
              <a:latin typeface="Arial" charset="0"/>
              <a:ea typeface="ＭＳ Ｐゴシック" charset="-128"/>
              <a:cs typeface="+mn-cs"/>
            </a:endParaRPr>
          </a:p>
          <a:p>
            <a:pPr defTabSz="420624" eaLnBrk="1" hangingPunct="1">
              <a:spcAft>
                <a:spcPts val="600"/>
              </a:spcAft>
            </a:pPr>
            <a:r>
              <a:rPr lang="en-US" altLang="x-none" sz="1656" kern="1200">
                <a:solidFill>
                  <a:srgbClr val="000000"/>
                </a:solidFill>
                <a:latin typeface="Arial" charset="0"/>
                <a:ea typeface="ＭＳ Ｐゴシック" charset="-128"/>
                <a:cs typeface="+mn-cs"/>
              </a:rPr>
              <a:t>- They (gen ed staff) love it because they feel such a larger part of the IEP now, where before it</a:t>
            </a:r>
            <a:r>
              <a:rPr lang="en-US" altLang="en-US" sz="1656" kern="1200">
                <a:solidFill>
                  <a:srgbClr val="000000"/>
                </a:solidFill>
                <a:latin typeface="Arial" charset="0"/>
                <a:ea typeface="ＭＳ Ｐゴシック" charset="-128"/>
                <a:cs typeface="+mn-cs"/>
              </a:rPr>
              <a:t>’</a:t>
            </a:r>
            <a:r>
              <a:rPr lang="en-US" altLang="x-none" sz="1656" kern="1200">
                <a:solidFill>
                  <a:srgbClr val="000000"/>
                </a:solidFill>
                <a:latin typeface="Arial" charset="0"/>
                <a:ea typeface="ＭＳ Ｐゴシック" charset="-128"/>
                <a:cs typeface="+mn-cs"/>
              </a:rPr>
              <a:t>s like it was the special ed. team that was developing the goals.</a:t>
            </a:r>
          </a:p>
          <a:p>
            <a:pPr defTabSz="420624" eaLnBrk="1" hangingPunct="1">
              <a:spcAft>
                <a:spcPts val="600"/>
              </a:spcAft>
            </a:pPr>
            <a:endParaRPr lang="en-US" altLang="x-none" sz="1656" kern="1200">
              <a:solidFill>
                <a:srgbClr val="000000"/>
              </a:solidFill>
              <a:latin typeface="Arial" charset="0"/>
              <a:ea typeface="ＭＳ Ｐゴシック" charset="-128"/>
              <a:cs typeface="+mn-cs"/>
            </a:endParaRPr>
          </a:p>
          <a:p>
            <a:pPr defTabSz="420624" eaLnBrk="1" hangingPunct="1">
              <a:spcAft>
                <a:spcPts val="600"/>
              </a:spcAft>
            </a:pPr>
            <a:r>
              <a:rPr lang="en-US" altLang="x-none" sz="1656" kern="1200">
                <a:solidFill>
                  <a:srgbClr val="000000"/>
                </a:solidFill>
                <a:latin typeface="Arial" charset="0"/>
                <a:ea typeface="ＭＳ Ｐゴシック" charset="-128"/>
                <a:cs typeface="+mn-cs"/>
              </a:rPr>
              <a:t>- I think it opened the eyes of the [gen. ed.] teachers too, in understanding even though this student is on an IEP, they still need to perform at the grade standard.</a:t>
            </a:r>
          </a:p>
          <a:p>
            <a:pPr algn="ctr" eaLnBrk="1" hangingPunct="1">
              <a:spcAft>
                <a:spcPts val="600"/>
              </a:spcAft>
            </a:pPr>
            <a:endParaRPr lang="en-US" altLang="x-none" sz="1500">
              <a:solidFill>
                <a:srgbClr val="000000"/>
              </a:solidFill>
            </a:endParaRPr>
          </a:p>
        </p:txBody>
      </p:sp>
    </p:spTree>
    <p:extLst>
      <p:ext uri="{BB962C8B-B14F-4D97-AF65-F5344CB8AC3E}">
        <p14:creationId xmlns:p14="http://schemas.microsoft.com/office/powerpoint/2010/main" val="51230347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159</TotalTime>
  <Words>833</Words>
  <Application>Microsoft Macintosh PowerPoint</Application>
  <PresentationFormat>On-screen Show (4:3)</PresentationFormat>
  <Paragraphs>105</Paragraphs>
  <Slides>13</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Gill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IEPQ Website </vt:lpstr>
      <vt:lpstr>IEPQ Website </vt:lpstr>
      <vt:lpstr>IEPQ Trainings for Districts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Carty, Susan Jean</dc:creator>
  <cp:lastModifiedBy>Carty, Susan Jean</cp:lastModifiedBy>
  <cp:revision>10</cp:revision>
  <dcterms:created xsi:type="dcterms:W3CDTF">2023-03-17T14:04:33Z</dcterms:created>
  <dcterms:modified xsi:type="dcterms:W3CDTF">2023-04-19T18:07:50Z</dcterms:modified>
</cp:coreProperties>
</file>